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bd65d3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bd65d3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d78179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d78179e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d78179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d78179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d78179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cd78179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bd65d33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bd65d33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d78179e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d78179e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d78179e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d78179e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bd65d33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bd65d33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d78179e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d78179e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cd78179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cd78179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1ca49d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91ca49d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d7817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d78179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91ca49da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91ca49da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cbd65d3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cbd65d3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bd65d3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bd65d3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d78179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d78179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bd65d3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bd65d3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bd65d3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bd65d3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o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Guided Vehicle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AGVs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290825"/>
            <a:ext cx="2862000" cy="7926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Matric: 1523889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1885950"/>
            <a:ext cx="8498100" cy="11067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NAVIGATION SYSTEM and CONTROL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85136"/>
            <a:ext cx="8520600" cy="776748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Laser scanner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25" y="1490300"/>
            <a:ext cx="4495775" cy="30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487975" y="1397975"/>
            <a:ext cx="33366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•Mainly used for object detection, localization and mapping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•Very useful one for all sensor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•Heavily used in modern AGV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using the laser scanner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Radar &amp; </a:t>
            </a: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Omnibearing Infrared </a:t>
            </a:r>
            <a:r>
              <a:rPr lang="en" sz="26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</a:t>
            </a:r>
            <a:endParaRPr sz="26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713655"/>
            <a:ext cx="3858750" cy="2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974" y="1548000"/>
            <a:ext cx="3628750" cy="26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Magnetic tape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50" y="1214663"/>
            <a:ext cx="3950425" cy="32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3097"/>
            <a:ext cx="4260300" cy="284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Collection &amp; transmission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Radio wave wire AGV</a:t>
            </a:r>
            <a:endParaRPr b="1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183075" y="1424350"/>
            <a:ext cx="34158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as the magnetic tape and sensor but using radio wave and transmit signal using it to be processed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from the sensors will be transmitted to a single database to be processed and the instructor is given simultaneously.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088" y="2181213"/>
            <a:ext cx="6010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79125" y="171450"/>
            <a:ext cx="9007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Main source is battery. And </a:t>
            </a:r>
            <a:r>
              <a:rPr lang="en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capacity, maintenance-free, and long working time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336788"/>
            <a:ext cx="3377050" cy="3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52" y="939450"/>
            <a:ext cx="3783175" cy="40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1C232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and history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 AGV 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is an Automated Guided Vehicle system (AGVs), is a material handling system that uses independently operated ,self-propelled vehicles guided along defined pathways on the floor. We cloud say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 a portable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robot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that follows along marked long lines.Sometimes called self-guided vehicles.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Arthur “Mac” Barrett built the first automatic guided vehicle in 1953 by modifying a towing tractor so that it followed an overhead wire. His company, Barrett Electronics Corporation, debuted his driverless vehicle in 1954, calling it the Guide-o-Matic. Essentially, the Guide-o-Matic was a tow truck that automatically followed a wire embedded in the floor.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250"/>
            <a:ext cx="4642350" cy="3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750" y="2238575"/>
            <a:ext cx="4349250" cy="29049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97825" y="145075"/>
            <a:ext cx="5618400" cy="49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Example of AGV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47484"/>
            <a:ext cx="8520600" cy="870241"/>
          </a:xfrm>
          <a:prstGeom prst="rect">
            <a:avLst/>
          </a:prstGeom>
          <a:solidFill>
            <a:srgbClr val="0000FF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solidFill>
                  <a:srgbClr val="FFFFFF"/>
                </a:solidFill>
              </a:rPr>
              <a:t>Benefits of AGVs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2297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Increase efficiency and productivity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Consistent costs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Flexibility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Less space required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Improved safety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15500" y="2150850"/>
            <a:ext cx="7174500" cy="8418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DESIGN</a:t>
            </a:r>
            <a:endParaRPr sz="25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50" y="285750"/>
            <a:ext cx="720634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643300" cy="11595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LOCOMOTION SYSTEM &amp; ACTUATORS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4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20">
                <a:solidFill>
                  <a:schemeClr val="dk1"/>
                </a:solidFill>
              </a:rPr>
              <a:t> Actuators is to </a:t>
            </a:r>
            <a:r>
              <a:rPr lang="en" sz="1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AGV to move</a:t>
            </a:r>
            <a:endParaRPr sz="17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20">
              <a:solidFill>
                <a:schemeClr val="dk1"/>
              </a:solidFill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13350"/>
            <a:ext cx="4098950" cy="29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5367700" y="3204800"/>
            <a:ext cx="37059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steering wheel , it able to move and steer at the same time allowing the movement of the agv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444" y="389450"/>
            <a:ext cx="4024956" cy="24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Simple Light</vt:lpstr>
      <vt:lpstr>Automated Guided Vehicle AGVs</vt:lpstr>
      <vt:lpstr>Introduction and history </vt:lpstr>
      <vt:lpstr>PowerPoint Presentation</vt:lpstr>
      <vt:lpstr>Benefits of AGVs  </vt:lpstr>
      <vt:lpstr>PHYSICAL DESIGN</vt:lpstr>
      <vt:lpstr>PowerPoint Presentation</vt:lpstr>
      <vt:lpstr>PowerPoint Presentation</vt:lpstr>
      <vt:lpstr>LOCOMOTION SYSTEM &amp; ACTUATORS</vt:lpstr>
      <vt:lpstr>PowerPoint Presentation</vt:lpstr>
      <vt:lpstr>NAVIGATION SYSTEM and CONTROL</vt:lpstr>
      <vt:lpstr>Laser scanner </vt:lpstr>
      <vt:lpstr>Radar &amp; Omnibearing Infrared sensor </vt:lpstr>
      <vt:lpstr>Magnetic tape </vt:lpstr>
      <vt:lpstr> Data Collection &amp; transmission </vt:lpstr>
      <vt:lpstr>Radio wave wire AGV</vt:lpstr>
      <vt:lpstr>PowerPoint Presentation</vt:lpstr>
      <vt:lpstr>Power Management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Guided Vehicle AGVs</dc:title>
  <cp:lastModifiedBy>Maher</cp:lastModifiedBy>
  <cp:revision>1</cp:revision>
  <dcterms:modified xsi:type="dcterms:W3CDTF">2021-03-31T07:18:00Z</dcterms:modified>
</cp:coreProperties>
</file>