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63" r:id="rId3"/>
    <p:sldId id="264" r:id="rId4"/>
    <p:sldId id="262" r:id="rId5"/>
    <p:sldId id="260" r:id="rId6"/>
    <p:sldId id="261" r:id="rId7"/>
  </p:sldIdLst>
  <p:sldSz cx="12192000" cy="6858000"/>
  <p:notesSz cx="6858000" cy="11906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94" autoAdjust="0"/>
  </p:normalViewPr>
  <p:slideViewPr>
    <p:cSldViewPr snapToGrid="0">
      <p:cViewPr varScale="1">
        <p:scale>
          <a:sx n="86" d="100"/>
          <a:sy n="86" d="100"/>
        </p:scale>
        <p:origin x="15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harpe" userId="S::james.h.sharpe@edu.sait.ca::16c1a2ed-c257-4a08-93af-eb61060932ca" providerId="AD" clId="Web-{257F86D4-7D0B-424E-B5AC-E56DA9987C98}"/>
    <pc:docChg chg="addSld modSld sldOrd">
      <pc:chgData name="James Sharpe" userId="S::james.h.sharpe@edu.sait.ca::16c1a2ed-c257-4a08-93af-eb61060932ca" providerId="AD" clId="Web-{257F86D4-7D0B-424E-B5AC-E56DA9987C98}" dt="2018-11-29T22:33:21.516" v="193" actId="20577"/>
      <pc:docMkLst>
        <pc:docMk/>
      </pc:docMkLst>
      <pc:sldChg chg="modNotes">
        <pc:chgData name="James Sharpe" userId="S::james.h.sharpe@edu.sait.ca::16c1a2ed-c257-4a08-93af-eb61060932ca" providerId="AD" clId="Web-{257F86D4-7D0B-424E-B5AC-E56DA9987C98}" dt="2018-11-29T22:27:54.515" v="4"/>
        <pc:sldMkLst>
          <pc:docMk/>
          <pc:sldMk cId="3160344747" sldId="263"/>
        </pc:sldMkLst>
      </pc:sldChg>
      <pc:sldChg chg="modSp new ord modNotes">
        <pc:chgData name="James Sharpe" userId="S::james.h.sharpe@edu.sait.ca::16c1a2ed-c257-4a08-93af-eb61060932ca" providerId="AD" clId="Web-{257F86D4-7D0B-424E-B5AC-E56DA9987C98}" dt="2018-11-29T22:33:21.516" v="192" actId="20577"/>
        <pc:sldMkLst>
          <pc:docMk/>
          <pc:sldMk cId="3102929303" sldId="264"/>
        </pc:sldMkLst>
        <pc:spChg chg="mod">
          <ac:chgData name="James Sharpe" userId="S::james.h.sharpe@edu.sait.ca::16c1a2ed-c257-4a08-93af-eb61060932ca" providerId="AD" clId="Web-{257F86D4-7D0B-424E-B5AC-E56DA9987C98}" dt="2018-11-29T22:28:13.593" v="12" actId="20577"/>
          <ac:spMkLst>
            <pc:docMk/>
            <pc:sldMk cId="3102929303" sldId="264"/>
            <ac:spMk id="2" creationId="{85E25AD2-66C1-44AC-947B-72729EDF53F2}"/>
          </ac:spMkLst>
        </pc:spChg>
        <pc:spChg chg="mod">
          <ac:chgData name="James Sharpe" userId="S::james.h.sharpe@edu.sait.ca::16c1a2ed-c257-4a08-93af-eb61060932ca" providerId="AD" clId="Web-{257F86D4-7D0B-424E-B5AC-E56DA9987C98}" dt="2018-11-29T22:33:21.516" v="192" actId="20577"/>
          <ac:spMkLst>
            <pc:docMk/>
            <pc:sldMk cId="3102929303" sldId="264"/>
            <ac:spMk id="3" creationId="{9651D64B-FBBE-4D9A-8C38-C63F90D19F1B}"/>
          </ac:spMkLst>
        </pc:spChg>
      </pc:sldChg>
    </pc:docChg>
  </pc:docChgLst>
  <pc:docChgLst>
    <pc:chgData name="Ethan Shipley" userId="S::ethan.shipley@edu.sait.ca::27bb9419-ba98-499c-862c-d49259754eeb" providerId="AD" clId="Web-{AB5C143F-DE73-4211-A700-FED14E166748}"/>
    <pc:docChg chg="modSld">
      <pc:chgData name="Ethan Shipley" userId="S::ethan.shipley@edu.sait.ca::27bb9419-ba98-499c-862c-d49259754eeb" providerId="AD" clId="Web-{AB5C143F-DE73-4211-A700-FED14E166748}" dt="2018-11-30T04:29:25.275" v="11"/>
      <pc:docMkLst>
        <pc:docMk/>
      </pc:docMkLst>
      <pc:sldChg chg="modNotes">
        <pc:chgData name="Ethan Shipley" userId="S::ethan.shipley@edu.sait.ca::27bb9419-ba98-499c-862c-d49259754eeb" providerId="AD" clId="Web-{AB5C143F-DE73-4211-A700-FED14E166748}" dt="2018-11-30T04:29:25.275" v="11"/>
        <pc:sldMkLst>
          <pc:docMk/>
          <pc:sldMk cId="1937269559" sldId="258"/>
        </pc:sldMkLst>
      </pc:sldChg>
    </pc:docChg>
  </pc:docChgLst>
  <pc:docChgLst>
    <pc:chgData name="Ethan Shipley" userId="S::ethan.shipley@edu.sait.ca::27bb9419-ba98-499c-862c-d49259754eeb" providerId="AD" clId="Web-{07719B6F-A7A8-70CF-B96E-00602BBFF8D1}"/>
    <pc:docChg chg="modSld">
      <pc:chgData name="Ethan Shipley" userId="S::ethan.shipley@edu.sait.ca::27bb9419-ba98-499c-862c-d49259754eeb" providerId="AD" clId="Web-{07719B6F-A7A8-70CF-B96E-00602BBFF8D1}" dt="2018-11-30T16:09:03.509" v="12"/>
      <pc:docMkLst>
        <pc:docMk/>
      </pc:docMkLst>
      <pc:sldChg chg="modNotes">
        <pc:chgData name="Ethan Shipley" userId="S::ethan.shipley@edu.sait.ca::27bb9419-ba98-499c-862c-d49259754eeb" providerId="AD" clId="Web-{07719B6F-A7A8-70CF-B96E-00602BBFF8D1}" dt="2018-11-30T16:09:03.509" v="12"/>
        <pc:sldMkLst>
          <pc:docMk/>
          <pc:sldMk cId="1937269559" sldId="258"/>
        </pc:sldMkLst>
      </pc:sldChg>
    </pc:docChg>
  </pc:docChgLst>
  <pc:docChgLst>
    <pc:chgData name="Ethan Shipley" userId="S::ethan.shipley@edu.sait.ca::27bb9419-ba98-499c-862c-d49259754eeb" providerId="AD" clId="Web-{1287C6FC-AE57-4622-8C72-1BA7099E0DF9}"/>
    <pc:docChg chg="addSld modSld">
      <pc:chgData name="Ethan Shipley" userId="S::ethan.shipley@edu.sait.ca::27bb9419-ba98-499c-862c-d49259754eeb" providerId="AD" clId="Web-{1287C6FC-AE57-4622-8C72-1BA7099E0DF9}" dt="2018-11-22T21:10:34.915" v="86" actId="20577"/>
      <pc:docMkLst>
        <pc:docMk/>
      </pc:docMkLst>
      <pc:sldChg chg="modSp">
        <pc:chgData name="Ethan Shipley" userId="S::ethan.shipley@edu.sait.ca::27bb9419-ba98-499c-862c-d49259754eeb" providerId="AD" clId="Web-{1287C6FC-AE57-4622-8C72-1BA7099E0DF9}" dt="2018-11-22T21:08:31.289" v="12" actId="20577"/>
        <pc:sldMkLst>
          <pc:docMk/>
          <pc:sldMk cId="3402371617" sldId="256"/>
        </pc:sldMkLst>
        <pc:spChg chg="mod">
          <ac:chgData name="Ethan Shipley" userId="S::ethan.shipley@edu.sait.ca::27bb9419-ba98-499c-862c-d49259754eeb" providerId="AD" clId="Web-{1287C6FC-AE57-4622-8C72-1BA7099E0DF9}" dt="2018-11-22T21:08:31.289" v="12" actId="20577"/>
          <ac:spMkLst>
            <pc:docMk/>
            <pc:sldMk cId="3402371617" sldId="256"/>
            <ac:spMk id="2" creationId="{00000000-0000-0000-0000-000000000000}"/>
          </ac:spMkLst>
        </pc:spChg>
      </pc:sldChg>
      <pc:sldChg chg="modSp new">
        <pc:chgData name="Ethan Shipley" userId="S::ethan.shipley@edu.sait.ca::27bb9419-ba98-499c-862c-d49259754eeb" providerId="AD" clId="Web-{1287C6FC-AE57-4622-8C72-1BA7099E0DF9}" dt="2018-11-22T21:10:34.899" v="85" actId="20577"/>
        <pc:sldMkLst>
          <pc:docMk/>
          <pc:sldMk cId="2689098460" sldId="257"/>
        </pc:sldMkLst>
        <pc:spChg chg="mod">
          <ac:chgData name="Ethan Shipley" userId="S::ethan.shipley@edu.sait.ca::27bb9419-ba98-499c-862c-d49259754eeb" providerId="AD" clId="Web-{1287C6FC-AE57-4622-8C72-1BA7099E0DF9}" dt="2018-11-22T21:09:40.415" v="18" actId="20577"/>
          <ac:spMkLst>
            <pc:docMk/>
            <pc:sldMk cId="2689098460" sldId="257"/>
            <ac:spMk id="2" creationId="{474B0518-F940-4E88-B051-FC4CC3946308}"/>
          </ac:spMkLst>
        </pc:spChg>
        <pc:spChg chg="mod">
          <ac:chgData name="Ethan Shipley" userId="S::ethan.shipley@edu.sait.ca::27bb9419-ba98-499c-862c-d49259754eeb" providerId="AD" clId="Web-{1287C6FC-AE57-4622-8C72-1BA7099E0DF9}" dt="2018-11-22T21:10:34.899" v="85" actId="20577"/>
          <ac:spMkLst>
            <pc:docMk/>
            <pc:sldMk cId="2689098460" sldId="257"/>
            <ac:spMk id="3" creationId="{38D34CD6-48C6-4D84-B5B5-7AB943BC92D5}"/>
          </ac:spMkLst>
        </pc:spChg>
      </pc:sldChg>
    </pc:docChg>
  </pc:docChgLst>
  <pc:docChgLst>
    <pc:chgData name="James Sharpe" userId="S::james.h.sharpe@edu.sait.ca::16c1a2ed-c257-4a08-93af-eb61060932ca" providerId="AD" clId="Web-{96FE4E04-10B2-C74C-FF1F-1D8A080CC4E4}"/>
    <pc:docChg chg="modSld">
      <pc:chgData name="James Sharpe" userId="S::james.h.sharpe@edu.sait.ca::16c1a2ed-c257-4a08-93af-eb61060932ca" providerId="AD" clId="Web-{96FE4E04-10B2-C74C-FF1F-1D8A080CC4E4}" dt="2018-11-30T18:30:00.670" v="100" actId="20577"/>
      <pc:docMkLst>
        <pc:docMk/>
      </pc:docMkLst>
      <pc:sldChg chg="modSp">
        <pc:chgData name="James Sharpe" userId="S::james.h.sharpe@edu.sait.ca::16c1a2ed-c257-4a08-93af-eb61060932ca" providerId="AD" clId="Web-{96FE4E04-10B2-C74C-FF1F-1D8A080CC4E4}" dt="2018-11-30T18:30:00.670" v="99" actId="20577"/>
        <pc:sldMkLst>
          <pc:docMk/>
          <pc:sldMk cId="832651991" sldId="259"/>
        </pc:sldMkLst>
        <pc:spChg chg="mod">
          <ac:chgData name="James Sharpe" userId="S::james.h.sharpe@edu.sait.ca::16c1a2ed-c257-4a08-93af-eb61060932ca" providerId="AD" clId="Web-{96FE4E04-10B2-C74C-FF1F-1D8A080CC4E4}" dt="2018-11-30T18:30:00.670" v="99" actId="20577"/>
          <ac:spMkLst>
            <pc:docMk/>
            <pc:sldMk cId="832651991" sldId="25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53CEF-662E-4EFE-A72F-D875F4B0FAA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EDFC6-EFBA-45E7-B3AF-0CC3F450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FC6-EFBA-45E7-B3AF-0CC3F45076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3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	Team </a:t>
            </a:r>
            <a:r>
              <a:rPr lang="en-US" dirty="0" smtClean="0"/>
              <a:t>lead – Yosuke Saito</a:t>
            </a:r>
            <a:endParaRPr lang="en-US" dirty="0"/>
          </a:p>
          <a:p>
            <a:r>
              <a:rPr lang="en-US" dirty="0"/>
              <a:t>	Senior</a:t>
            </a:r>
            <a:r>
              <a:rPr lang="en-US" baseline="0" dirty="0"/>
              <a:t> </a:t>
            </a:r>
            <a:r>
              <a:rPr lang="en-US" baseline="0" dirty="0" smtClean="0"/>
              <a:t>Developer – Mo </a:t>
            </a:r>
            <a:r>
              <a:rPr lang="en-US" baseline="0" dirty="0" err="1" smtClean="0"/>
              <a:t>Sagnia</a:t>
            </a:r>
            <a:endParaRPr lang="en-US" baseline="0" dirty="0"/>
          </a:p>
          <a:p>
            <a:r>
              <a:rPr lang="en-US" dirty="0"/>
              <a:t>	</a:t>
            </a:r>
            <a:r>
              <a:rPr lang="en-US" dirty="0" smtClean="0"/>
              <a:t>Web app designer – Chad Dundas-Smith</a:t>
            </a:r>
            <a:endParaRPr lang="en-US" dirty="0"/>
          </a:p>
          <a:p>
            <a:r>
              <a:rPr lang="en-US" dirty="0"/>
              <a:t>	Back end </a:t>
            </a:r>
            <a:r>
              <a:rPr lang="en-US" dirty="0" smtClean="0"/>
              <a:t>developer – J</a:t>
            </a:r>
            <a:r>
              <a:rPr lang="en-US" baseline="0" dirty="0" smtClean="0"/>
              <a:t>ames Sharpe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FC6-EFBA-45E7-B3AF-0CC3F4507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	Team lead – Yosuke Saito</a:t>
            </a:r>
          </a:p>
          <a:p>
            <a:r>
              <a:rPr lang="en-US" dirty="0" smtClean="0"/>
              <a:t>	Senior</a:t>
            </a:r>
            <a:r>
              <a:rPr lang="en-US" baseline="0" dirty="0" smtClean="0"/>
              <a:t> Developer – Mo </a:t>
            </a:r>
            <a:r>
              <a:rPr lang="en-US" baseline="0" dirty="0" err="1" smtClean="0"/>
              <a:t>Sagnia</a:t>
            </a:r>
            <a:endParaRPr lang="en-US" baseline="0" dirty="0" smtClean="0"/>
          </a:p>
          <a:p>
            <a:r>
              <a:rPr lang="en-US" dirty="0" smtClean="0"/>
              <a:t>	web app designer – Chad Dundas-Smith</a:t>
            </a:r>
          </a:p>
          <a:p>
            <a:r>
              <a:rPr lang="en-US" dirty="0" smtClean="0"/>
              <a:t>	Back end developer – J</a:t>
            </a:r>
            <a:r>
              <a:rPr lang="en-US" baseline="0" dirty="0" smtClean="0"/>
              <a:t>ames Sharpe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EDFC6-EFBA-45E7-B3AF-0CC3F4507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3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FC6-EFBA-45E7-B3AF-0CC3F4507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FC6-EFBA-45E7-B3AF-0CC3F4507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9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FC6-EFBA-45E7-B3AF-0CC3F45076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7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57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34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67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504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3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4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8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9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5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1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9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5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4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0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Travel experts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59" y="372532"/>
            <a:ext cx="8534400" cy="15070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069" y="2177320"/>
            <a:ext cx="10820400" cy="4496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About Us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Objectives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Cost Breakdown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Schedule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5AD2-66C1-44AC-947B-72729EDF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38" y="491315"/>
            <a:ext cx="8534400" cy="1507067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D64B-FBBE-4D9A-8C38-C63F90D1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55" y="2439261"/>
            <a:ext cx="8534400" cy="36152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 are: </a:t>
            </a:r>
            <a:r>
              <a:rPr lang="en-US" dirty="0" smtClean="0">
                <a:solidFill>
                  <a:schemeClr val="bg1"/>
                </a:solidFill>
              </a:rPr>
              <a:t>App Designers </a:t>
            </a:r>
            <a:r>
              <a:rPr lang="en-US" dirty="0">
                <a:solidFill>
                  <a:schemeClr val="bg1"/>
                </a:solidFill>
              </a:rPr>
              <a:t>Inc.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1" indent="0"/>
            <a:r>
              <a:rPr lang="en-US" dirty="0">
                <a:solidFill>
                  <a:schemeClr val="bg1"/>
                </a:solidFill>
              </a:rPr>
              <a:t>Established in </a:t>
            </a:r>
            <a:r>
              <a:rPr lang="en-US" dirty="0" smtClean="0">
                <a:solidFill>
                  <a:schemeClr val="bg1"/>
                </a:solidFill>
              </a:rPr>
              <a:t>2007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/>
            <a:endParaRPr lang="en-US" dirty="0">
              <a:solidFill>
                <a:schemeClr val="bg1"/>
              </a:solidFill>
            </a:endParaRPr>
          </a:p>
          <a:p>
            <a:pPr marL="457200" lvl="1" indent="0"/>
            <a:r>
              <a:rPr lang="en-US" dirty="0" smtClean="0">
                <a:solidFill>
                  <a:schemeClr val="bg1"/>
                </a:solidFill>
              </a:rPr>
              <a:t>15 </a:t>
            </a:r>
            <a:r>
              <a:rPr lang="en-US" dirty="0">
                <a:solidFill>
                  <a:schemeClr val="bg1"/>
                </a:solidFill>
              </a:rPr>
              <a:t>years experience in </a:t>
            </a:r>
            <a:r>
              <a:rPr lang="en-US" dirty="0" smtClean="0">
                <a:solidFill>
                  <a:schemeClr val="bg1"/>
                </a:solidFill>
              </a:rPr>
              <a:t>desktop and app </a:t>
            </a:r>
            <a:r>
              <a:rPr lang="en-US" dirty="0">
                <a:solidFill>
                  <a:schemeClr val="bg1"/>
                </a:solidFill>
              </a:rPr>
              <a:t>development and design</a:t>
            </a:r>
          </a:p>
          <a:p>
            <a:pPr marL="457200" lvl="1" indent="0"/>
            <a:endParaRPr lang="en-US" dirty="0">
              <a:solidFill>
                <a:schemeClr val="bg1"/>
              </a:solidFill>
            </a:endParaRPr>
          </a:p>
          <a:p>
            <a:pPr marL="457200" lvl="1" indent="0"/>
            <a:r>
              <a:rPr lang="en-US" dirty="0">
                <a:solidFill>
                  <a:schemeClr val="bg1"/>
                </a:solidFill>
              </a:rPr>
              <a:t>Proven track record and high client satisfaction</a:t>
            </a:r>
          </a:p>
          <a:p>
            <a:pPr marL="457200" lvl="1" indent="0"/>
            <a:endParaRPr lang="en-US" dirty="0">
              <a:solidFill>
                <a:schemeClr val="bg1"/>
              </a:solidFill>
            </a:endParaRPr>
          </a:p>
          <a:p>
            <a:pPr marL="457200" lvl="1" indent="0"/>
            <a:r>
              <a:rPr lang="en-US" dirty="0">
                <a:solidFill>
                  <a:schemeClr val="bg1"/>
                </a:solidFill>
              </a:rPr>
              <a:t>Top travel agency </a:t>
            </a:r>
            <a:r>
              <a:rPr lang="en-US" dirty="0" smtClean="0">
                <a:solidFill>
                  <a:schemeClr val="bg1"/>
                </a:solidFill>
              </a:rPr>
              <a:t>app </a:t>
            </a:r>
            <a:r>
              <a:rPr lang="en-US" dirty="0">
                <a:solidFill>
                  <a:schemeClr val="bg1"/>
                </a:solidFill>
              </a:rPr>
              <a:t>developer for </a:t>
            </a:r>
            <a:r>
              <a:rPr lang="en-US" dirty="0" smtClean="0">
                <a:solidFill>
                  <a:schemeClr val="bg1"/>
                </a:solidFill>
              </a:rPr>
              <a:t>Calgary, </a:t>
            </a:r>
            <a:r>
              <a:rPr lang="en-US" dirty="0">
                <a:solidFill>
                  <a:schemeClr val="bg1"/>
                </a:solidFill>
              </a:rPr>
              <a:t>Alberta</a:t>
            </a:r>
          </a:p>
        </p:txBody>
      </p:sp>
    </p:spTree>
    <p:extLst>
      <p:ext uri="{BB962C8B-B14F-4D97-AF65-F5344CB8AC3E}">
        <p14:creationId xmlns:p14="http://schemas.microsoft.com/office/powerpoint/2010/main" val="31029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628" y="451662"/>
            <a:ext cx="8534400" cy="1507067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876" y="2273046"/>
            <a:ext cx="10108870" cy="4024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Build a Agent JAVA based Desktop App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Fully Functional Customer Android App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327" y="574755"/>
            <a:ext cx="8534400" cy="1507067"/>
          </a:xfrm>
        </p:spPr>
        <p:txBody>
          <a:bodyPr/>
          <a:lstStyle/>
          <a:p>
            <a:r>
              <a:rPr lang="en-US" dirty="0" smtClean="0"/>
              <a:t>Cost </a:t>
            </a:r>
            <a:r>
              <a:rPr lang="en-US" dirty="0" err="1" smtClean="0"/>
              <a:t>BreakDown</a:t>
            </a:r>
            <a:r>
              <a:rPr lang="en-US" dirty="0" smtClean="0"/>
              <a:t> and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327" y="2162908"/>
            <a:ext cx="10820400" cy="38802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 </a:t>
            </a:r>
            <a:r>
              <a:rPr lang="en-US" dirty="0">
                <a:solidFill>
                  <a:schemeClr val="bg1"/>
                </a:solidFill>
              </a:rPr>
              <a:t>date: </a:t>
            </a:r>
            <a:r>
              <a:rPr lang="en-US" dirty="0" smtClean="0">
                <a:solidFill>
                  <a:schemeClr val="bg1"/>
                </a:solidFill>
              </a:rPr>
              <a:t>April 26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2019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End date: </a:t>
            </a:r>
            <a:r>
              <a:rPr lang="en-US" dirty="0" smtClean="0">
                <a:solidFill>
                  <a:schemeClr val="bg1"/>
                </a:solidFill>
              </a:rPr>
              <a:t>June 26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2019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8 </a:t>
            </a:r>
            <a:r>
              <a:rPr lang="en-US" dirty="0">
                <a:solidFill>
                  <a:schemeClr val="bg1"/>
                </a:solidFill>
              </a:rPr>
              <a:t>weeks to </a:t>
            </a:r>
            <a:r>
              <a:rPr lang="en-US" dirty="0" smtClean="0">
                <a:solidFill>
                  <a:schemeClr val="bg1"/>
                </a:solidFill>
              </a:rPr>
              <a:t>launch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Ongoing design and support can be negotiated at additional cost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23803" y="2979064"/>
            <a:ext cx="7457704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Travel experts </a:t>
            </a:r>
            <a:r>
              <a:rPr lang="en-US" sz="6000" dirty="0" smtClean="0"/>
              <a:t>App</a:t>
            </a:r>
            <a:r>
              <a:rPr lang="en-US" sz="6000" dirty="0" smtClean="0"/>
              <a:t> </a:t>
            </a:r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813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</TotalTime>
  <Words>102</Words>
  <Application>Microsoft Office PowerPoint</Application>
  <PresentationFormat>Widescreen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Travel experts</vt:lpstr>
      <vt:lpstr>Agenda</vt:lpstr>
      <vt:lpstr>About Us</vt:lpstr>
      <vt:lpstr>Objectives</vt:lpstr>
      <vt:lpstr>Cost BreakDown and schedule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Sharpe</dc:creator>
  <cp:lastModifiedBy>James Sharpe</cp:lastModifiedBy>
  <cp:revision>28</cp:revision>
  <dcterms:created xsi:type="dcterms:W3CDTF">2013-07-15T20:26:09Z</dcterms:created>
  <dcterms:modified xsi:type="dcterms:W3CDTF">2019-04-25T21:58:23Z</dcterms:modified>
</cp:coreProperties>
</file>