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CBC5A87-E882-4EE8-83DB-014C05E56B6A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655" y="-1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24BC-15CA-4D3B-AF15-4868CB714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3B420-D4FB-414D-BE8B-D6BDDAC3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2FE6-2BCA-4905-A489-B3987D06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0B15-F62E-4631-BE4B-3D9C65029E1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5DD4-8F95-408F-ACD3-57B83A0A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C0679-3C47-4338-8A53-AA2926B6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D4B-4503-4BF2-B612-99D11C54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9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2A80-8297-43E4-811B-F0BF9AE2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4FCE-0F4D-45DA-879B-496686E18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A2BD-1693-4ECF-B9D4-1D1FF288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0B15-F62E-4631-BE4B-3D9C65029E1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FDCC1-6853-4E6F-A31D-431CB6BD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3D584-0A65-465E-BD9D-942BC3E0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D4B-4503-4BF2-B612-99D11C54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6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55E5F9-EAF5-4A9F-8837-11E01AC8D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62BF0-64B7-4C67-B327-A940C48C8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42CF1-7BCB-41C7-BFEE-476E8FA8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0B15-F62E-4631-BE4B-3D9C65029E1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3C17-EE5B-40B2-AA08-3C1A9E65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0EA2-081C-40D6-B055-F31160BA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D4B-4503-4BF2-B612-99D11C54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9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E932-B1A8-4185-AD6F-55CAEC02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FDFF-DA51-4F2A-8413-3EB058153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5F05D-941C-4E84-8783-FEB46667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0B15-F62E-4631-BE4B-3D9C65029E1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172D-627D-44AB-A1B9-31B53BA9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8805-EA50-426A-9E70-53E992E9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D4B-4503-4BF2-B612-99D11C54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6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FBE4-FAA1-4F4B-891E-C8DDDED1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7B611-B22B-4E09-970C-0C0ABFD0A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BF03-DCE4-456E-86E0-2F3FF0AC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0B15-F62E-4631-BE4B-3D9C65029E1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B425A-453A-4573-8D0D-795B1D45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E9630-57C1-479B-A98D-5DB2AE8E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D4B-4503-4BF2-B612-99D11C54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6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FF6A-5523-4AE2-AA45-C1EB9282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6101-0D14-4B7C-BF8B-2C8AF0876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6BEEC-11ED-4D0B-BF5F-9056F686B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20028-938D-4613-A50E-ACAE5F70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0B15-F62E-4631-BE4B-3D9C65029E1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9FD16-0541-4347-B7F0-A394638D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ACCEC-4722-442D-997B-5E04B56C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D4B-4503-4BF2-B612-99D11C54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8701-B7A9-4F02-85F7-4F3C12A6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ACBE3-F7AD-47A7-BDA8-AD3FAB44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403ED-018B-4DE5-BD3F-9DA042BA4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5207C-90DA-4219-AA00-8577456BA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AE2ED-2188-4CBC-B5C9-255326C12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C9819-A770-4947-821D-93E415C1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0B15-F62E-4631-BE4B-3D9C65029E1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6F055-5511-40BA-92DF-CF69D9E1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AD94C-C195-495F-9957-8EEC1E36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D4B-4503-4BF2-B612-99D11C54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2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6AD3-F90F-4C8F-9678-BB0118C7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7F03A-61F5-45F3-8950-7707A128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0B15-F62E-4631-BE4B-3D9C65029E1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19C6E-3839-47E0-BFC5-60F979A5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29F72-C481-4330-937D-6D0EA42D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D4B-4503-4BF2-B612-99D11C54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5229A-3ED2-473E-AA36-5543F4DB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0B15-F62E-4631-BE4B-3D9C65029E1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C441-B53E-4ED0-BE3F-9193A2ED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FA760-0CB0-439C-B782-650BA098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D4B-4503-4BF2-B612-99D11C54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8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3B61-17D8-4FB6-8513-67F3ABF9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E98C-F355-488A-89AD-34EE58CED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DD15-D920-4ECA-9113-C5085BB32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8F05D-55C1-4265-8C9B-9B7D44BE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0B15-F62E-4631-BE4B-3D9C65029E1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646B4-5031-4F1C-8DBA-B9433190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F5CFA-3433-4E7C-A1E4-51FF00CA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D4B-4503-4BF2-B612-99D11C54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2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A4D6-D225-47E6-B524-42CA899D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64ECD-853C-4870-BEDC-38F0DA52D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AFBD9-3B6E-4E7B-B2A3-CC7EA0920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8E7E7-E3D2-4FFE-95DC-85DB0EDA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0B15-F62E-4631-BE4B-3D9C65029E1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BF1F4-837C-4C93-9127-177FB9D7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EE788-518D-4C70-ABA7-1EC88316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21D4B-4503-4BF2-B612-99D11C54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1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4448C-8C3D-4DB4-A153-A63F94F8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0567C-7997-4742-9745-7514611E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115F3-E80F-4F68-9176-23E6B7F05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A0B15-F62E-4631-BE4B-3D9C65029E1E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6DBAF-42F8-42A1-A4D4-19B4B85B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B7BD-E5DA-429D-B214-5E9270519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21D4B-4503-4BF2-B612-99D11C544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3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B07B06-7627-474B-AEE9-2A40C564DC62}"/>
              </a:ext>
            </a:extLst>
          </p:cNvPr>
          <p:cNvSpPr/>
          <p:nvPr/>
        </p:nvSpPr>
        <p:spPr>
          <a:xfrm>
            <a:off x="4862944" y="49934"/>
            <a:ext cx="1149927" cy="533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START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29F80-CE64-45C6-ABE5-CA660E07D9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15913"/>
            <a:ext cx="10515600" cy="1325562"/>
          </a:xfrm>
        </p:spPr>
        <p:txBody>
          <a:bodyPr/>
          <a:lstStyle/>
          <a:p>
            <a:br>
              <a:rPr lang="en-US"/>
            </a:b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D24C46-4DFA-4D67-8AA9-5A9C01B2B987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437908" y="583334"/>
            <a:ext cx="0" cy="32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EE5BBC1-553D-4908-A4D8-AA049E434AE1}"/>
              </a:ext>
            </a:extLst>
          </p:cNvPr>
          <p:cNvSpPr/>
          <p:nvPr/>
        </p:nvSpPr>
        <p:spPr>
          <a:xfrm rot="10800000" flipV="1">
            <a:off x="4629502" y="944778"/>
            <a:ext cx="1783065" cy="7481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SCORE,COUNTER=0</a:t>
            </a:r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F50FB9CF-25EF-4B7E-8C02-85D27EED471B}"/>
              </a:ext>
            </a:extLst>
          </p:cNvPr>
          <p:cNvSpPr/>
          <p:nvPr/>
        </p:nvSpPr>
        <p:spPr>
          <a:xfrm flipH="1">
            <a:off x="4629502" y="2015836"/>
            <a:ext cx="1842655" cy="415637"/>
          </a:xfrm>
          <a:prstGeom prst="flowChartInputOutp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dirty="0"/>
              <a:t>ENTER ROUNDS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C0DCD1-FA0B-42AF-956B-B4F010B7FA62}"/>
              </a:ext>
            </a:extLst>
          </p:cNvPr>
          <p:cNvCxnSpPr>
            <a:cxnSpLocks/>
          </p:cNvCxnSpPr>
          <p:nvPr/>
        </p:nvCxnSpPr>
        <p:spPr>
          <a:xfrm>
            <a:off x="5437906" y="1692924"/>
            <a:ext cx="0" cy="32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0256196C-635D-44F0-BDAB-1654C38AEA34}"/>
              </a:ext>
            </a:extLst>
          </p:cNvPr>
          <p:cNvSpPr/>
          <p:nvPr/>
        </p:nvSpPr>
        <p:spPr>
          <a:xfrm flipH="1">
            <a:off x="4804067" y="2754385"/>
            <a:ext cx="1433933" cy="1623651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85000" lnSpcReduction="10000"/>
          </a:bodyPr>
          <a:lstStyle/>
          <a:p>
            <a:r>
              <a:rPr lang="en-US" dirty="0"/>
              <a:t>ROUNDS&gt;COUNTER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EABD47-1BAB-4960-867F-68CA6DEA5A74}"/>
              </a:ext>
            </a:extLst>
          </p:cNvPr>
          <p:cNvCxnSpPr>
            <a:cxnSpLocks/>
          </p:cNvCxnSpPr>
          <p:nvPr/>
        </p:nvCxnSpPr>
        <p:spPr>
          <a:xfrm>
            <a:off x="5521033" y="2431473"/>
            <a:ext cx="0" cy="32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24BBA23F-4657-4E1C-8373-BEA63AD8FC8F}"/>
              </a:ext>
            </a:extLst>
          </p:cNvPr>
          <p:cNvSpPr/>
          <p:nvPr/>
        </p:nvSpPr>
        <p:spPr>
          <a:xfrm flipH="1">
            <a:off x="7369229" y="4094017"/>
            <a:ext cx="1887692" cy="678264"/>
          </a:xfrm>
          <a:prstGeom prst="flowChartInputOutp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/>
              <a:t>INPUT LUCKY NUMBER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465A7C-0CA3-4970-9590-E0AB4ABE83E3}"/>
              </a:ext>
            </a:extLst>
          </p:cNvPr>
          <p:cNvCxnSpPr>
            <a:cxnSpLocks/>
          </p:cNvCxnSpPr>
          <p:nvPr/>
        </p:nvCxnSpPr>
        <p:spPr>
          <a:xfrm flipH="1">
            <a:off x="6238000" y="3566210"/>
            <a:ext cx="18876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57BE41-E106-4890-8A82-893E1024F6D6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124306" y="3566210"/>
            <a:ext cx="1386" cy="52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A34269D-0D99-4F7C-887E-D2BF44CB1D06}"/>
              </a:ext>
            </a:extLst>
          </p:cNvPr>
          <p:cNvSpPr/>
          <p:nvPr/>
        </p:nvSpPr>
        <p:spPr>
          <a:xfrm rot="10800000" flipV="1">
            <a:off x="7473856" y="5037460"/>
            <a:ext cx="1783065" cy="7481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92500" lnSpcReduction="20000"/>
          </a:bodyPr>
          <a:lstStyle/>
          <a:p>
            <a:pPr algn="ctr"/>
            <a:r>
              <a:rPr lang="en-US" dirty="0"/>
              <a:t>GENERATE RANDOM NUMBER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DB55E0-BF94-4EC1-A404-1B84BA795FAD}"/>
              </a:ext>
            </a:extLst>
          </p:cNvPr>
          <p:cNvCxnSpPr>
            <a:cxnSpLocks/>
          </p:cNvCxnSpPr>
          <p:nvPr/>
        </p:nvCxnSpPr>
        <p:spPr>
          <a:xfrm>
            <a:off x="8137125" y="4772281"/>
            <a:ext cx="0" cy="26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45C2CD8F-D12C-4835-8AF5-66B06FF06FA3}"/>
              </a:ext>
            </a:extLst>
          </p:cNvPr>
          <p:cNvSpPr/>
          <p:nvPr/>
        </p:nvSpPr>
        <p:spPr>
          <a:xfrm rot="10800000" flipV="1">
            <a:off x="7444060" y="6167293"/>
            <a:ext cx="1783065" cy="7481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REM=LUCKY/RANDOM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E905FB-CE94-41E0-81B4-6BE70A7D007A}"/>
              </a:ext>
            </a:extLst>
          </p:cNvPr>
          <p:cNvCxnSpPr>
            <a:cxnSpLocks/>
          </p:cNvCxnSpPr>
          <p:nvPr/>
        </p:nvCxnSpPr>
        <p:spPr>
          <a:xfrm>
            <a:off x="8228138" y="5785607"/>
            <a:ext cx="0" cy="38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C1F0A87F-80F4-4B61-93C2-6CE0CAD99459}"/>
              </a:ext>
            </a:extLst>
          </p:cNvPr>
          <p:cNvSpPr/>
          <p:nvPr/>
        </p:nvSpPr>
        <p:spPr>
          <a:xfrm flipH="1">
            <a:off x="7239798" y="7457970"/>
            <a:ext cx="1433933" cy="1623651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r>
              <a:rPr lang="en-US" dirty="0"/>
              <a:t>REM==0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AA0823F-59FE-415E-B3FB-748F1ED17FCF}"/>
              </a:ext>
            </a:extLst>
          </p:cNvPr>
          <p:cNvCxnSpPr>
            <a:cxnSpLocks/>
          </p:cNvCxnSpPr>
          <p:nvPr/>
        </p:nvCxnSpPr>
        <p:spPr>
          <a:xfrm flipH="1">
            <a:off x="8673732" y="8255075"/>
            <a:ext cx="1273575" cy="14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D155D6-3890-44BC-AF47-D0FA2C778B31}"/>
              </a:ext>
            </a:extLst>
          </p:cNvPr>
          <p:cNvCxnSpPr>
            <a:cxnSpLocks/>
          </p:cNvCxnSpPr>
          <p:nvPr/>
        </p:nvCxnSpPr>
        <p:spPr>
          <a:xfrm>
            <a:off x="9947307" y="8255075"/>
            <a:ext cx="0" cy="54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678B76-E002-43BC-8322-8FBC19037F52}"/>
              </a:ext>
            </a:extLst>
          </p:cNvPr>
          <p:cNvCxnSpPr>
            <a:cxnSpLocks/>
          </p:cNvCxnSpPr>
          <p:nvPr/>
        </p:nvCxnSpPr>
        <p:spPr>
          <a:xfrm flipH="1">
            <a:off x="5352107" y="8269794"/>
            <a:ext cx="18876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3080E7-D080-40AC-9424-705A77C74A2E}"/>
              </a:ext>
            </a:extLst>
          </p:cNvPr>
          <p:cNvCxnSpPr>
            <a:cxnSpLocks/>
          </p:cNvCxnSpPr>
          <p:nvPr/>
        </p:nvCxnSpPr>
        <p:spPr>
          <a:xfrm flipH="1">
            <a:off x="5349335" y="8255075"/>
            <a:ext cx="1386" cy="52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949F698F-B3BB-492E-A10F-6010E7C8B70A}"/>
              </a:ext>
            </a:extLst>
          </p:cNvPr>
          <p:cNvSpPr/>
          <p:nvPr/>
        </p:nvSpPr>
        <p:spPr>
          <a:xfrm flipH="1">
            <a:off x="4632368" y="8782880"/>
            <a:ext cx="1433933" cy="1623651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US" dirty="0"/>
              <a:t>REM IS EVEN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5F077EE-3FE7-43D1-B0CF-60EB8B2BA63A}"/>
              </a:ext>
            </a:extLst>
          </p:cNvPr>
          <p:cNvCxnSpPr>
            <a:cxnSpLocks/>
          </p:cNvCxnSpPr>
          <p:nvPr/>
        </p:nvCxnSpPr>
        <p:spPr>
          <a:xfrm flipH="1">
            <a:off x="6066301" y="9584120"/>
            <a:ext cx="947365" cy="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A1804D9-944D-49BA-B126-8EF45841398C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7013665" y="9584120"/>
            <a:ext cx="2774" cy="108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838C293-56EC-45AB-A957-43D3E1D1809D}"/>
              </a:ext>
            </a:extLst>
          </p:cNvPr>
          <p:cNvSpPr txBox="1"/>
          <p:nvPr/>
        </p:nvSpPr>
        <p:spPr>
          <a:xfrm>
            <a:off x="6284920" y="9225373"/>
            <a:ext cx="232898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/>
              <a:t>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8849945-74E3-40C0-A5B7-D815E80BEDD3}"/>
              </a:ext>
            </a:extLst>
          </p:cNvPr>
          <p:cNvCxnSpPr>
            <a:cxnSpLocks/>
          </p:cNvCxnSpPr>
          <p:nvPr/>
        </p:nvCxnSpPr>
        <p:spPr>
          <a:xfrm flipH="1">
            <a:off x="3876999" y="9594085"/>
            <a:ext cx="7539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5568BB0-95F8-433E-8CBD-39680C2A3F3C}"/>
              </a:ext>
            </a:extLst>
          </p:cNvPr>
          <p:cNvSpPr txBox="1"/>
          <p:nvPr/>
        </p:nvSpPr>
        <p:spPr>
          <a:xfrm>
            <a:off x="4103565" y="9225373"/>
            <a:ext cx="349776" cy="52322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sz="2800" dirty="0"/>
              <a:t>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89A420-4F38-4B02-A94B-D710EA281F73}"/>
              </a:ext>
            </a:extLst>
          </p:cNvPr>
          <p:cNvSpPr/>
          <p:nvPr/>
        </p:nvSpPr>
        <p:spPr>
          <a:xfrm rot="10800000" flipV="1">
            <a:off x="3273957" y="10688004"/>
            <a:ext cx="1783065" cy="7481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DECREASE SCORE BY 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DB659D-050A-4D75-93D0-861F09A85D69}"/>
              </a:ext>
            </a:extLst>
          </p:cNvPr>
          <p:cNvCxnSpPr>
            <a:cxnSpLocks/>
          </p:cNvCxnSpPr>
          <p:nvPr/>
        </p:nvCxnSpPr>
        <p:spPr>
          <a:xfrm>
            <a:off x="3876999" y="9594085"/>
            <a:ext cx="0" cy="107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57BC934-4B66-4EBF-8900-18569BD3E178}"/>
              </a:ext>
            </a:extLst>
          </p:cNvPr>
          <p:cNvSpPr/>
          <p:nvPr/>
        </p:nvSpPr>
        <p:spPr>
          <a:xfrm rot="10800000" flipV="1">
            <a:off x="6122133" y="10666753"/>
            <a:ext cx="1783065" cy="7481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/>
              <a:t>INCREASE </a:t>
            </a:r>
            <a:r>
              <a:rPr lang="en-US" dirty="0"/>
              <a:t>SCORE BY 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D075B5-478B-419F-878E-4B19DE17644F}"/>
              </a:ext>
            </a:extLst>
          </p:cNvPr>
          <p:cNvSpPr/>
          <p:nvPr/>
        </p:nvSpPr>
        <p:spPr>
          <a:xfrm rot="10800000" flipV="1">
            <a:off x="8955695" y="8812326"/>
            <a:ext cx="1783065" cy="7481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INCREASE SCORE BY 1</a:t>
            </a:r>
          </a:p>
        </p:txBody>
      </p:sp>
      <p:sp>
        <p:nvSpPr>
          <p:cNvPr id="65" name="Flowchart: Data 64">
            <a:extLst>
              <a:ext uri="{FF2B5EF4-FFF2-40B4-BE49-F238E27FC236}">
                <a16:creationId xmlns:a16="http://schemas.microsoft.com/office/drawing/2014/main" id="{AAB34ABF-D6BF-4AE9-A89A-B819C6150B70}"/>
              </a:ext>
            </a:extLst>
          </p:cNvPr>
          <p:cNvSpPr/>
          <p:nvPr/>
        </p:nvSpPr>
        <p:spPr>
          <a:xfrm flipH="1">
            <a:off x="9042799" y="10266122"/>
            <a:ext cx="1887692" cy="678264"/>
          </a:xfrm>
          <a:prstGeom prst="flowChartInputOutp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/>
              <a:t>DISPLAY CURRENT SCORE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65BF6-C713-4DBF-B5DC-E6D5926EAA78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986645" y="9560472"/>
            <a:ext cx="0" cy="70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8A5400-89A8-4699-BD37-C3D03E60522F}"/>
              </a:ext>
            </a:extLst>
          </p:cNvPr>
          <p:cNvCxnSpPr>
            <a:cxnSpLocks/>
          </p:cNvCxnSpPr>
          <p:nvPr/>
        </p:nvCxnSpPr>
        <p:spPr>
          <a:xfrm flipH="1">
            <a:off x="3876999" y="11437037"/>
            <a:ext cx="2" cy="74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5142280-B3F4-49D4-9977-49CCF10120A9}"/>
              </a:ext>
            </a:extLst>
          </p:cNvPr>
          <p:cNvCxnSpPr>
            <a:cxnSpLocks/>
          </p:cNvCxnSpPr>
          <p:nvPr/>
        </p:nvCxnSpPr>
        <p:spPr>
          <a:xfrm flipH="1">
            <a:off x="3877001" y="12137014"/>
            <a:ext cx="4929542" cy="40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71D872-3945-4144-837E-32C0084E70FC}"/>
              </a:ext>
            </a:extLst>
          </p:cNvPr>
          <p:cNvCxnSpPr>
            <a:cxnSpLocks/>
          </p:cNvCxnSpPr>
          <p:nvPr/>
        </p:nvCxnSpPr>
        <p:spPr>
          <a:xfrm>
            <a:off x="7004602" y="11436150"/>
            <a:ext cx="9063" cy="74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B1BBA8B-61CE-4CD0-A383-FF24D9B0833D}"/>
              </a:ext>
            </a:extLst>
          </p:cNvPr>
          <p:cNvCxnSpPr>
            <a:cxnSpLocks/>
          </p:cNvCxnSpPr>
          <p:nvPr/>
        </p:nvCxnSpPr>
        <p:spPr>
          <a:xfrm>
            <a:off x="10035417" y="10985042"/>
            <a:ext cx="0" cy="117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3E97453-4BBC-4650-8735-017147E4A845}"/>
              </a:ext>
            </a:extLst>
          </p:cNvPr>
          <p:cNvCxnSpPr>
            <a:cxnSpLocks/>
          </p:cNvCxnSpPr>
          <p:nvPr/>
        </p:nvCxnSpPr>
        <p:spPr>
          <a:xfrm>
            <a:off x="7956765" y="6915440"/>
            <a:ext cx="0" cy="54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DD57C10-0A0F-4D27-9861-78C4DC3A41F4}"/>
              </a:ext>
            </a:extLst>
          </p:cNvPr>
          <p:cNvCxnSpPr>
            <a:cxnSpLocks/>
          </p:cNvCxnSpPr>
          <p:nvPr/>
        </p:nvCxnSpPr>
        <p:spPr>
          <a:xfrm flipH="1" flipV="1">
            <a:off x="8743996" y="10000277"/>
            <a:ext cx="52735" cy="217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F044F7-B47B-4EBD-9387-CE44A4CC47FF}"/>
              </a:ext>
            </a:extLst>
          </p:cNvPr>
          <p:cNvCxnSpPr>
            <a:cxnSpLocks/>
          </p:cNvCxnSpPr>
          <p:nvPr/>
        </p:nvCxnSpPr>
        <p:spPr>
          <a:xfrm flipV="1">
            <a:off x="8734184" y="9977163"/>
            <a:ext cx="1230551" cy="2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0A1C09A-1A71-4D72-A88F-86F15D2F21E2}"/>
              </a:ext>
            </a:extLst>
          </p:cNvPr>
          <p:cNvCxnSpPr>
            <a:cxnSpLocks/>
          </p:cNvCxnSpPr>
          <p:nvPr/>
        </p:nvCxnSpPr>
        <p:spPr>
          <a:xfrm flipH="1">
            <a:off x="10035417" y="12155238"/>
            <a:ext cx="4959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17057CF-661F-494C-8A9D-4F317BC6936E}"/>
              </a:ext>
            </a:extLst>
          </p:cNvPr>
          <p:cNvCxnSpPr>
            <a:cxnSpLocks/>
          </p:cNvCxnSpPr>
          <p:nvPr/>
        </p:nvCxnSpPr>
        <p:spPr>
          <a:xfrm flipH="1" flipV="1">
            <a:off x="14822627" y="1854380"/>
            <a:ext cx="184487" cy="1030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CC475AD-CB4C-403D-BFFD-F647CC72CC20}"/>
              </a:ext>
            </a:extLst>
          </p:cNvPr>
          <p:cNvCxnSpPr>
            <a:cxnSpLocks/>
          </p:cNvCxnSpPr>
          <p:nvPr/>
        </p:nvCxnSpPr>
        <p:spPr>
          <a:xfrm flipH="1" flipV="1">
            <a:off x="5497334" y="1854381"/>
            <a:ext cx="9417536" cy="5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5F9A819-7FDD-447E-8C40-E86A691E01B4}"/>
              </a:ext>
            </a:extLst>
          </p:cNvPr>
          <p:cNvCxnSpPr>
            <a:cxnSpLocks/>
          </p:cNvCxnSpPr>
          <p:nvPr/>
        </p:nvCxnSpPr>
        <p:spPr>
          <a:xfrm flipH="1" flipV="1">
            <a:off x="1943608" y="3540688"/>
            <a:ext cx="2860460" cy="3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E899E41-A35F-4895-9641-DF98E103E9D9}"/>
              </a:ext>
            </a:extLst>
          </p:cNvPr>
          <p:cNvCxnSpPr>
            <a:cxnSpLocks/>
          </p:cNvCxnSpPr>
          <p:nvPr/>
        </p:nvCxnSpPr>
        <p:spPr>
          <a:xfrm flipH="1">
            <a:off x="1837653" y="3562358"/>
            <a:ext cx="107341" cy="942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0938BBC-3EE2-4A56-AD8F-D3542D417D16}"/>
              </a:ext>
            </a:extLst>
          </p:cNvPr>
          <p:cNvCxnSpPr>
            <a:cxnSpLocks/>
          </p:cNvCxnSpPr>
          <p:nvPr/>
        </p:nvCxnSpPr>
        <p:spPr>
          <a:xfrm>
            <a:off x="1837653" y="13006401"/>
            <a:ext cx="5934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89493EE0-5468-412F-B2BA-841A4E2C84DB}"/>
              </a:ext>
            </a:extLst>
          </p:cNvPr>
          <p:cNvSpPr/>
          <p:nvPr/>
        </p:nvSpPr>
        <p:spPr>
          <a:xfrm>
            <a:off x="7772400" y="12682141"/>
            <a:ext cx="1149927" cy="533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STOP</a:t>
            </a:r>
          </a:p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1EC0EE-1584-4420-B7D7-5FA232B1879C}"/>
              </a:ext>
            </a:extLst>
          </p:cNvPr>
          <p:cNvSpPr txBox="1"/>
          <p:nvPr/>
        </p:nvSpPr>
        <p:spPr>
          <a:xfrm>
            <a:off x="6174238" y="7883421"/>
            <a:ext cx="335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92042D4-5B51-42DA-8AD6-BECE1FCAC42C}"/>
              </a:ext>
            </a:extLst>
          </p:cNvPr>
          <p:cNvSpPr txBox="1"/>
          <p:nvPr/>
        </p:nvSpPr>
        <p:spPr>
          <a:xfrm>
            <a:off x="9042799" y="7883421"/>
            <a:ext cx="29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CE17D2A-3DEB-4939-B02F-3022C85F10D8}"/>
              </a:ext>
            </a:extLst>
          </p:cNvPr>
          <p:cNvSpPr txBox="1"/>
          <p:nvPr/>
        </p:nvSpPr>
        <p:spPr>
          <a:xfrm>
            <a:off x="3082590" y="3190395"/>
            <a:ext cx="435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114E2FE-FD20-47AA-B42A-C0B470BBE978}"/>
              </a:ext>
            </a:extLst>
          </p:cNvPr>
          <p:cNvSpPr txBox="1"/>
          <p:nvPr/>
        </p:nvSpPr>
        <p:spPr>
          <a:xfrm>
            <a:off x="6884648" y="3209740"/>
            <a:ext cx="48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770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Mo</dc:creator>
  <cp:lastModifiedBy>Mo</cp:lastModifiedBy>
  <cp:revision>6</cp:revision>
  <dcterms:created xsi:type="dcterms:W3CDTF">2024-10-20T13:01:48Z</dcterms:created>
  <dcterms:modified xsi:type="dcterms:W3CDTF">2024-10-20T14:27:05Z</dcterms:modified>
</cp:coreProperties>
</file>