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521" r:id="rId2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A8C3F1-8121-468C-8718-29EDC79E062D}">
          <p14:sldIdLst>
            <p14:sldId id="5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ECDA"/>
    <a:srgbClr val="FFA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89684" autoAdjust="0"/>
  </p:normalViewPr>
  <p:slideViewPr>
    <p:cSldViewPr snapToGrid="0">
      <p:cViewPr varScale="1">
        <p:scale>
          <a:sx n="97" d="100"/>
          <a:sy n="97" d="100"/>
        </p:scale>
        <p:origin x="206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057F-48E4-4984-84D1-759B42295A01}" type="datetimeFigureOut">
              <a:rPr lang="de-DE" smtClean="0"/>
              <a:t>23.10.2024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82286-DE98-4DAE-9C6E-3CCA23DA842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361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8E6AA-B79D-4217-9BF4-32C7C8DC389F}" type="datetimeFigureOut">
              <a:rPr lang="de-DE" smtClean="0"/>
              <a:t>23.10.2024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3B95C-6654-4C87-ABDE-CE3BE60070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141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AA0F-A6A8-4ED1-AE97-711000E12455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8BD6-359B-45F9-9F6B-F89F46818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21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AA0F-A6A8-4ED1-AE97-711000E12455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8BD6-359B-45F9-9F6B-F89F46818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08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AA0F-A6A8-4ED1-AE97-711000E12455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8BD6-359B-45F9-9F6B-F89F46818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655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AA0F-A6A8-4ED1-AE97-711000E12455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8BD6-359B-45F9-9F6B-F89F46818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88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AA0F-A6A8-4ED1-AE97-711000E12455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8BD6-359B-45F9-9F6B-F89F46818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71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AA0F-A6A8-4ED1-AE97-711000E12455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8BD6-359B-45F9-9F6B-F89F46818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7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AA0F-A6A8-4ED1-AE97-711000E12455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8BD6-359B-45F9-9F6B-F89F46818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7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AA0F-A6A8-4ED1-AE97-711000E12455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8BD6-359B-45F9-9F6B-F89F46818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26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AA0F-A6A8-4ED1-AE97-711000E12455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8BD6-359B-45F9-9F6B-F89F46818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45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AA0F-A6A8-4ED1-AE97-711000E12455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8BD6-359B-45F9-9F6B-F89F46818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8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AA0F-A6A8-4ED1-AE97-711000E12455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8BD6-359B-45F9-9F6B-F89F468182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97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2977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3AA0F-A6A8-4ED1-AE97-711000E12455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2977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2977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28BD6-359B-45F9-9F6B-F89F468182F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hteck 6"/>
          <p:cNvSpPr/>
          <p:nvPr userDrawn="1"/>
        </p:nvSpPr>
        <p:spPr>
          <a:xfrm>
            <a:off x="719667" y="-1588"/>
            <a:ext cx="10830984" cy="160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pic>
        <p:nvPicPr>
          <p:cNvPr id="8" name="Picture 45" descr="S:\Text-Repository\gfx\Products + Methods\ADOxx_triangle_250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0650" y="365125"/>
            <a:ext cx="400049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hteck 8"/>
          <p:cNvSpPr>
            <a:spLocks noChangeArrowheads="1"/>
          </p:cNvSpPr>
          <p:nvPr userDrawn="1"/>
        </p:nvSpPr>
        <p:spPr bwMode="auto">
          <a:xfrm>
            <a:off x="11874500" y="2917826"/>
            <a:ext cx="330200" cy="13176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80147" tIns="40074" rIns="80147" bIns="40074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lt1"/>
              </a:solidFill>
              <a:latin typeface="+mn-lt"/>
            </a:endParaRP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11874500" y="2262189"/>
            <a:ext cx="330200" cy="130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11878733" y="3630613"/>
            <a:ext cx="330200" cy="131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11878733" y="4337051"/>
            <a:ext cx="330200" cy="130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3" name="Rechteck 12"/>
          <p:cNvSpPr/>
          <p:nvPr userDrawn="1"/>
        </p:nvSpPr>
        <p:spPr>
          <a:xfrm>
            <a:off x="721785" y="6704014"/>
            <a:ext cx="10830983" cy="1603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5" name="Rechteck 9"/>
          <p:cNvSpPr>
            <a:spLocks noChangeArrowheads="1"/>
          </p:cNvSpPr>
          <p:nvPr userDrawn="1"/>
        </p:nvSpPr>
        <p:spPr bwMode="auto">
          <a:xfrm>
            <a:off x="702734" y="6669089"/>
            <a:ext cx="10852151" cy="20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47" tIns="40074" rIns="80147" bIns="4007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de-AT" altLang="de-DE" sz="800" dirty="0" err="1">
                <a:solidFill>
                  <a:srgbClr val="4D4D4D"/>
                </a:solidFill>
                <a:latin typeface="Arial Narrow" panose="020B0606020202030204" pitchFamily="34" charset="0"/>
              </a:rPr>
              <a:t>ADO</a:t>
            </a:r>
            <a:r>
              <a:rPr lang="de-AT" altLang="de-DE" sz="800" i="1" dirty="0" err="1">
                <a:solidFill>
                  <a:srgbClr val="4D4D4D"/>
                </a:solidFill>
                <a:latin typeface="Arial Narrow" panose="020B0606020202030204" pitchFamily="34" charset="0"/>
              </a:rPr>
              <a:t>xx</a:t>
            </a:r>
            <a:r>
              <a:rPr lang="de-AT" altLang="de-DE" sz="800" i="1" dirty="0">
                <a:solidFill>
                  <a:srgbClr val="4D4D4D"/>
                </a:solidFill>
                <a:latin typeface="Arial Narrow" panose="020B0606020202030204" pitchFamily="34" charset="0"/>
              </a:rPr>
              <a:t>®</a:t>
            </a:r>
            <a:r>
              <a:rPr lang="de-AT" altLang="de-DE" sz="800" dirty="0">
                <a:solidFill>
                  <a:srgbClr val="4D4D4D"/>
                </a:solidFill>
                <a:latin typeface="Arial Narrow" panose="020B0606020202030204" pitchFamily="34" charset="0"/>
              </a:rPr>
              <a:t>			                              © BOC Group | boc@boc-group.com</a:t>
            </a:r>
            <a:r>
              <a:rPr lang="de-DE" altLang="ja-JP" sz="800" dirty="0">
                <a:ea typeface="ＭＳ Ｐゴシック" panose="020B0600070205080204" pitchFamily="34" charset="-128"/>
              </a:rPr>
              <a:t> </a:t>
            </a:r>
            <a:endParaRPr lang="de-AT" altLang="de-DE" sz="800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472693" y="724321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 Narrow" panose="020B0606020202030204" pitchFamily="34" charset="0"/>
              </a:rPr>
              <a:t>adoxx.org</a:t>
            </a:r>
          </a:p>
        </p:txBody>
      </p:sp>
    </p:spTree>
    <p:extLst>
      <p:ext uri="{BB962C8B-B14F-4D97-AF65-F5344CB8AC3E}">
        <p14:creationId xmlns:p14="http://schemas.microsoft.com/office/powerpoint/2010/main" val="8372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C0CF7AE1-736C-4A12-B94D-5D0116E2D432}"/>
              </a:ext>
            </a:extLst>
          </p:cNvPr>
          <p:cNvSpPr/>
          <p:nvPr/>
        </p:nvSpPr>
        <p:spPr>
          <a:xfrm>
            <a:off x="8489442" y="3001222"/>
            <a:ext cx="2633696" cy="742383"/>
          </a:xfrm>
          <a:prstGeom prst="rect">
            <a:avLst/>
          </a:prstGeom>
          <a:ln w="15875"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70" dirty="0"/>
              <a:t>Project 2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EDE8895-56E8-4B10-B262-93F229E64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713" y="5232358"/>
            <a:ext cx="641806" cy="8924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6A77FE9-6C24-4AF5-9E25-CCF150F81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619" y="5246841"/>
            <a:ext cx="641806" cy="8924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1E05CA-F142-440F-9A5A-657B7663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Olive Frontend using GitLab as CMS</a:t>
            </a:r>
            <a:endParaRPr lang="de-AT" dirty="0"/>
          </a:p>
        </p:txBody>
      </p:sp>
      <p:sp>
        <p:nvSpPr>
          <p:cNvPr id="4" name="Rounded Rectangle 87">
            <a:extLst>
              <a:ext uri="{FF2B5EF4-FFF2-40B4-BE49-F238E27FC236}">
                <a16:creationId xmlns:a16="http://schemas.microsoft.com/office/drawing/2014/main" id="{8904D354-7FEA-4B2D-8DD5-F0C02780EF25}"/>
              </a:ext>
            </a:extLst>
          </p:cNvPr>
          <p:cNvSpPr/>
          <p:nvPr/>
        </p:nvSpPr>
        <p:spPr>
          <a:xfrm>
            <a:off x="2652026" y="2494848"/>
            <a:ext cx="1434073" cy="47586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Micro-Frontend UI Modules</a:t>
            </a:r>
            <a:endParaRPr lang="en-US" dirty="0"/>
          </a:p>
        </p:txBody>
      </p:sp>
      <p:sp>
        <p:nvSpPr>
          <p:cNvPr id="5" name="Rounded Rectangle 88">
            <a:extLst>
              <a:ext uri="{FF2B5EF4-FFF2-40B4-BE49-F238E27FC236}">
                <a16:creationId xmlns:a16="http://schemas.microsoft.com/office/drawing/2014/main" id="{88A542D3-BAB0-4B3A-9F46-B1D5813945A2}"/>
              </a:ext>
            </a:extLst>
          </p:cNvPr>
          <p:cNvSpPr/>
          <p:nvPr/>
        </p:nvSpPr>
        <p:spPr>
          <a:xfrm>
            <a:off x="3600979" y="3237854"/>
            <a:ext cx="1434073" cy="47586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Grid Module</a:t>
            </a:r>
            <a:endParaRPr lang="en-US" dirty="0"/>
          </a:p>
        </p:txBody>
      </p:sp>
      <p:sp>
        <p:nvSpPr>
          <p:cNvPr id="6" name="Rounded Rectangle 89">
            <a:extLst>
              <a:ext uri="{FF2B5EF4-FFF2-40B4-BE49-F238E27FC236}">
                <a16:creationId xmlns:a16="http://schemas.microsoft.com/office/drawing/2014/main" id="{A1D79055-10D3-4B3F-87FF-D16176F449C5}"/>
              </a:ext>
            </a:extLst>
          </p:cNvPr>
          <p:cNvSpPr/>
          <p:nvPr/>
        </p:nvSpPr>
        <p:spPr>
          <a:xfrm>
            <a:off x="3600978" y="3841597"/>
            <a:ext cx="1434073" cy="47586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Project Module</a:t>
            </a:r>
            <a:endParaRPr lang="en-US" dirty="0"/>
          </a:p>
        </p:txBody>
      </p:sp>
      <p:cxnSp>
        <p:nvCxnSpPr>
          <p:cNvPr id="7" name="Elbow Connector 90">
            <a:extLst>
              <a:ext uri="{FF2B5EF4-FFF2-40B4-BE49-F238E27FC236}">
                <a16:creationId xmlns:a16="http://schemas.microsoft.com/office/drawing/2014/main" id="{8F30B69A-32AC-4430-A2C3-E5C0CB084507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16200000" flipH="1">
            <a:off x="3232483" y="3107289"/>
            <a:ext cx="505076" cy="231916"/>
          </a:xfrm>
          <a:prstGeom prst="bentConnector2">
            <a:avLst/>
          </a:prstGeom>
          <a:ln w="19050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93">
            <a:extLst>
              <a:ext uri="{FF2B5EF4-FFF2-40B4-BE49-F238E27FC236}">
                <a16:creationId xmlns:a16="http://schemas.microsoft.com/office/drawing/2014/main" id="{2397B677-5DE8-4F5B-908F-A2D512C89C0B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2930611" y="3409160"/>
            <a:ext cx="1108819" cy="231915"/>
          </a:xfrm>
          <a:prstGeom prst="bentConnector2">
            <a:avLst/>
          </a:prstGeom>
          <a:ln w="19050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3A7B5F9-B451-498B-8B79-3E9EFFD92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99" y="2007855"/>
            <a:ext cx="1719354" cy="1053545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7F77A9-BFDD-45B0-8EC6-45F8B1900D0D}"/>
              </a:ext>
            </a:extLst>
          </p:cNvPr>
          <p:cNvCxnSpPr>
            <a:stCxn id="5" idx="1"/>
            <a:endCxn id="9" idx="3"/>
          </p:cNvCxnSpPr>
          <p:nvPr/>
        </p:nvCxnSpPr>
        <p:spPr>
          <a:xfrm flipH="1" flipV="1">
            <a:off x="1882853" y="2534628"/>
            <a:ext cx="1718126" cy="94115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0460E39-7BD2-4CBD-85F7-FD4F935A4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99" y="3156624"/>
            <a:ext cx="1697319" cy="780767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1F0F8E-ED42-408C-B6FE-9C38E9E0BE28}"/>
              </a:ext>
            </a:extLst>
          </p:cNvPr>
          <p:cNvCxnSpPr>
            <a:stCxn id="6" idx="1"/>
            <a:endCxn id="11" idx="3"/>
          </p:cNvCxnSpPr>
          <p:nvPr/>
        </p:nvCxnSpPr>
        <p:spPr>
          <a:xfrm flipH="1" flipV="1">
            <a:off x="1860818" y="3547008"/>
            <a:ext cx="1740160" cy="53252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54">
            <a:extLst>
              <a:ext uri="{FF2B5EF4-FFF2-40B4-BE49-F238E27FC236}">
                <a16:creationId xmlns:a16="http://schemas.microsoft.com/office/drawing/2014/main" id="{4C96923A-BBFE-4270-AE44-BA748A71791D}"/>
              </a:ext>
            </a:extLst>
          </p:cNvPr>
          <p:cNvSpPr/>
          <p:nvPr/>
        </p:nvSpPr>
        <p:spPr>
          <a:xfrm>
            <a:off x="3600977" y="4445338"/>
            <a:ext cx="1434073" cy="47586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</a:p>
          <a:p>
            <a:pPr algn="ctr"/>
            <a:r>
              <a:rPr lang="en-US" sz="1400" dirty="0"/>
              <a:t>Module</a:t>
            </a:r>
            <a:endParaRPr lang="en-US" dirty="0"/>
          </a:p>
        </p:txBody>
      </p:sp>
      <p:cxnSp>
        <p:nvCxnSpPr>
          <p:cNvPr id="14" name="Elbow Connector 155">
            <a:extLst>
              <a:ext uri="{FF2B5EF4-FFF2-40B4-BE49-F238E27FC236}">
                <a16:creationId xmlns:a16="http://schemas.microsoft.com/office/drawing/2014/main" id="{966F09B5-DE3B-4464-B929-4B1E5123BC22}"/>
              </a:ext>
            </a:extLst>
          </p:cNvPr>
          <p:cNvCxnSpPr>
            <a:stCxn id="4" idx="2"/>
            <a:endCxn id="13" idx="1"/>
          </p:cNvCxnSpPr>
          <p:nvPr/>
        </p:nvCxnSpPr>
        <p:spPr>
          <a:xfrm rot="16200000" flipH="1">
            <a:off x="2628740" y="3711032"/>
            <a:ext cx="1712560" cy="231914"/>
          </a:xfrm>
          <a:prstGeom prst="bentConnector2">
            <a:avLst/>
          </a:prstGeom>
          <a:ln w="19050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12B4D6-707B-4738-B86F-9DF62952E817}"/>
              </a:ext>
            </a:extLst>
          </p:cNvPr>
          <p:cNvCxnSpPr>
            <a:stCxn id="13" idx="1"/>
            <a:endCxn id="16" idx="3"/>
          </p:cNvCxnSpPr>
          <p:nvPr/>
        </p:nvCxnSpPr>
        <p:spPr>
          <a:xfrm flipH="1" flipV="1">
            <a:off x="2144952" y="4526770"/>
            <a:ext cx="1456025" cy="15649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BC1DEB47-4022-4564-8069-DF0683E44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499" y="4031749"/>
            <a:ext cx="1981453" cy="990041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6C20A71-0A31-4E31-8688-7416CC2C58C9}"/>
              </a:ext>
            </a:extLst>
          </p:cNvPr>
          <p:cNvSpPr/>
          <p:nvPr/>
        </p:nvSpPr>
        <p:spPr>
          <a:xfrm>
            <a:off x="8258782" y="1722540"/>
            <a:ext cx="3095017" cy="3326058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GitLab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B38133-1682-421E-8BDC-675097E0B628}"/>
              </a:ext>
            </a:extLst>
          </p:cNvPr>
          <p:cNvSpPr/>
          <p:nvPr/>
        </p:nvSpPr>
        <p:spPr>
          <a:xfrm>
            <a:off x="5597419" y="1722540"/>
            <a:ext cx="2398115" cy="3326058"/>
          </a:xfrm>
          <a:prstGeom prst="rect">
            <a:avLst/>
          </a:prstGeom>
          <a:noFill/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Olive Microservice Controller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44D3DB-0923-4CB3-9D5D-CC98B54AC12E}"/>
              </a:ext>
            </a:extLst>
          </p:cNvPr>
          <p:cNvSpPr/>
          <p:nvPr/>
        </p:nvSpPr>
        <p:spPr>
          <a:xfrm>
            <a:off x="2490281" y="1722540"/>
            <a:ext cx="2808016" cy="3326058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 Server (Apache/</a:t>
            </a:r>
            <a:r>
              <a:rPr lang="en-US" dirty="0" err="1">
                <a:solidFill>
                  <a:schemeClr val="tx1"/>
                </a:solidFill>
              </a:rPr>
              <a:t>nginx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iis</a:t>
            </a:r>
            <a:r>
              <a:rPr lang="en-US" dirty="0">
                <a:solidFill>
                  <a:schemeClr val="tx1"/>
                </a:solidFill>
              </a:rPr>
              <a:t>/…)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95720F-B237-442F-8BCB-E8E5A0373557}"/>
              </a:ext>
            </a:extLst>
          </p:cNvPr>
          <p:cNvSpPr txBox="1"/>
          <p:nvPr/>
        </p:nvSpPr>
        <p:spPr>
          <a:xfrm>
            <a:off x="8899522" y="6374585"/>
            <a:ext cx="1624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Content Editors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FBFE24-9391-45A5-AD6C-83A078B1E998}"/>
              </a:ext>
            </a:extLst>
          </p:cNvPr>
          <p:cNvSpPr txBox="1"/>
          <p:nvPr/>
        </p:nvSpPr>
        <p:spPr>
          <a:xfrm>
            <a:off x="4518209" y="6379379"/>
            <a:ext cx="2002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System Administrator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B96A08-8B07-46B2-9A58-F8953863DB7A}"/>
              </a:ext>
            </a:extLst>
          </p:cNvPr>
          <p:cNvSpPr txBox="1"/>
          <p:nvPr/>
        </p:nvSpPr>
        <p:spPr>
          <a:xfrm>
            <a:off x="442155" y="6374585"/>
            <a:ext cx="1225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Web Users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1B27837-A3CB-45F2-862E-10571F6EE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057" y="5482169"/>
            <a:ext cx="641806" cy="89241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20988DC-28C3-4F8A-8674-32CFAE45C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19" y="5235854"/>
            <a:ext cx="641806" cy="89241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A292F4A-185A-40CD-A126-F56E2124A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35" y="5482169"/>
            <a:ext cx="641806" cy="89241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E057BBA-CB36-4B01-AA78-FF6711288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679" y="5232358"/>
            <a:ext cx="641806" cy="89241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DB6228E-5235-4E10-AFC2-8F7E85DFF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179" y="5221371"/>
            <a:ext cx="641806" cy="89241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5BCB4D2-452E-4E23-88A8-278115EB4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495" y="5467686"/>
            <a:ext cx="641806" cy="89241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58446D5-E242-428E-A9BA-855F2E7F6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529" y="5467686"/>
            <a:ext cx="641806" cy="892416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D02F6484-2CB9-456D-9FB0-69DC200287EB}"/>
              </a:ext>
            </a:extLst>
          </p:cNvPr>
          <p:cNvSpPr/>
          <p:nvPr/>
        </p:nvSpPr>
        <p:spPr>
          <a:xfrm>
            <a:off x="5874240" y="2733187"/>
            <a:ext cx="1808389" cy="583238"/>
          </a:xfrm>
          <a:prstGeom prst="rect">
            <a:avLst/>
          </a:prstGeom>
          <a:ln w="158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70" dirty="0"/>
              <a:t>Projects Retrieval Service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24AB285-3FE4-4731-974F-F3420CFA17F1}"/>
              </a:ext>
            </a:extLst>
          </p:cNvPr>
          <p:cNvSpPr/>
          <p:nvPr/>
        </p:nvSpPr>
        <p:spPr>
          <a:xfrm>
            <a:off x="5874239" y="3557937"/>
            <a:ext cx="1808389" cy="583238"/>
          </a:xfrm>
          <a:prstGeom prst="rect">
            <a:avLst/>
          </a:prstGeom>
          <a:ln w="158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70" dirty="0"/>
              <a:t>Content Retrieval Service </a:t>
            </a:r>
          </a:p>
        </p:txBody>
      </p:sp>
      <p:cxnSp>
        <p:nvCxnSpPr>
          <p:cNvPr id="53" name="Elbow Connector 101">
            <a:extLst>
              <a:ext uri="{FF2B5EF4-FFF2-40B4-BE49-F238E27FC236}">
                <a16:creationId xmlns:a16="http://schemas.microsoft.com/office/drawing/2014/main" id="{1DB22012-B50F-4A24-BB10-EED409A7AF5E}"/>
              </a:ext>
            </a:extLst>
          </p:cNvPr>
          <p:cNvCxnSpPr>
            <a:cxnSpLocks/>
            <a:stCxn id="52" idx="1"/>
            <a:endCxn id="6" idx="3"/>
          </p:cNvCxnSpPr>
          <p:nvPr/>
        </p:nvCxnSpPr>
        <p:spPr>
          <a:xfrm rot="10800000" flipV="1">
            <a:off x="5035051" y="3849556"/>
            <a:ext cx="839188" cy="22997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101">
            <a:extLst>
              <a:ext uri="{FF2B5EF4-FFF2-40B4-BE49-F238E27FC236}">
                <a16:creationId xmlns:a16="http://schemas.microsoft.com/office/drawing/2014/main" id="{6E1FED98-295F-4CF4-A279-9EEB235A46F6}"/>
              </a:ext>
            </a:extLst>
          </p:cNvPr>
          <p:cNvCxnSpPr>
            <a:cxnSpLocks/>
            <a:stCxn id="51" idx="1"/>
            <a:endCxn id="5" idx="3"/>
          </p:cNvCxnSpPr>
          <p:nvPr/>
        </p:nvCxnSpPr>
        <p:spPr>
          <a:xfrm rot="10800000" flipV="1">
            <a:off x="5035052" y="3024805"/>
            <a:ext cx="839188" cy="45097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A1FF245-D7D5-4E5D-A00E-FB8A464C71B4}"/>
              </a:ext>
            </a:extLst>
          </p:cNvPr>
          <p:cNvSpPr/>
          <p:nvPr/>
        </p:nvSpPr>
        <p:spPr>
          <a:xfrm>
            <a:off x="5874239" y="4382687"/>
            <a:ext cx="1808389" cy="475861"/>
          </a:xfrm>
          <a:prstGeom prst="rect">
            <a:avLst/>
          </a:prstGeom>
          <a:ln w="158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70" dirty="0"/>
              <a:t>…</a:t>
            </a:r>
          </a:p>
        </p:txBody>
      </p:sp>
      <p:cxnSp>
        <p:nvCxnSpPr>
          <p:cNvPr id="64" name="Elbow Connector 101">
            <a:extLst>
              <a:ext uri="{FF2B5EF4-FFF2-40B4-BE49-F238E27FC236}">
                <a16:creationId xmlns:a16="http://schemas.microsoft.com/office/drawing/2014/main" id="{C421E5C7-D878-4713-8770-78C72A9BD9A5}"/>
              </a:ext>
            </a:extLst>
          </p:cNvPr>
          <p:cNvCxnSpPr>
            <a:cxnSpLocks/>
            <a:stCxn id="63" idx="1"/>
            <a:endCxn id="13" idx="3"/>
          </p:cNvCxnSpPr>
          <p:nvPr/>
        </p:nvCxnSpPr>
        <p:spPr>
          <a:xfrm rot="10800000" flipV="1">
            <a:off x="5035051" y="4620617"/>
            <a:ext cx="839189" cy="6265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65E3986-E217-4F56-80CB-A4DCB945C6D1}"/>
              </a:ext>
            </a:extLst>
          </p:cNvPr>
          <p:cNvSpPr/>
          <p:nvPr/>
        </p:nvSpPr>
        <p:spPr>
          <a:xfrm>
            <a:off x="8489442" y="2128511"/>
            <a:ext cx="2633696" cy="742383"/>
          </a:xfrm>
          <a:prstGeom prst="rect">
            <a:avLst/>
          </a:prstGeom>
          <a:ln w="15875"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70" dirty="0"/>
              <a:t>Project 1</a:t>
            </a:r>
          </a:p>
        </p:txBody>
      </p:sp>
      <p:sp>
        <p:nvSpPr>
          <p:cNvPr id="85" name="Snip and Round Single Corner Rectangle 10">
            <a:extLst>
              <a:ext uri="{FF2B5EF4-FFF2-40B4-BE49-F238E27FC236}">
                <a16:creationId xmlns:a16="http://schemas.microsoft.com/office/drawing/2014/main" id="{914D2656-2A1A-468F-B222-98EDE864D8AE}"/>
              </a:ext>
            </a:extLst>
          </p:cNvPr>
          <p:cNvSpPr/>
          <p:nvPr/>
        </p:nvSpPr>
        <p:spPr>
          <a:xfrm>
            <a:off x="8742073" y="2332765"/>
            <a:ext cx="248897" cy="345103"/>
          </a:xfrm>
          <a:prstGeom prst="snipRoundRect">
            <a:avLst>
              <a:gd name="adj1" fmla="val 0"/>
              <a:gd name="adj2" fmla="val 2916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000" dirty="0"/>
          </a:p>
        </p:txBody>
      </p:sp>
      <p:sp>
        <p:nvSpPr>
          <p:cNvPr id="86" name="Snip and Round Single Corner Rectangle 10">
            <a:extLst>
              <a:ext uri="{FF2B5EF4-FFF2-40B4-BE49-F238E27FC236}">
                <a16:creationId xmlns:a16="http://schemas.microsoft.com/office/drawing/2014/main" id="{EE409F78-74CB-4A72-B983-525058282272}"/>
              </a:ext>
            </a:extLst>
          </p:cNvPr>
          <p:cNvSpPr/>
          <p:nvPr/>
        </p:nvSpPr>
        <p:spPr>
          <a:xfrm>
            <a:off x="8666162" y="2380543"/>
            <a:ext cx="248897" cy="345103"/>
          </a:xfrm>
          <a:prstGeom prst="snipRoundRect">
            <a:avLst>
              <a:gd name="adj1" fmla="val 0"/>
              <a:gd name="adj2" fmla="val 2916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000" dirty="0"/>
          </a:p>
        </p:txBody>
      </p:sp>
      <p:sp>
        <p:nvSpPr>
          <p:cNvPr id="87" name="Snip and Round Single Corner Rectangle 10">
            <a:extLst>
              <a:ext uri="{FF2B5EF4-FFF2-40B4-BE49-F238E27FC236}">
                <a16:creationId xmlns:a16="http://schemas.microsoft.com/office/drawing/2014/main" id="{19271320-CC59-4EB4-A854-19673B9932CE}"/>
              </a:ext>
            </a:extLst>
          </p:cNvPr>
          <p:cNvSpPr/>
          <p:nvPr/>
        </p:nvSpPr>
        <p:spPr>
          <a:xfrm>
            <a:off x="8579669" y="2445923"/>
            <a:ext cx="248897" cy="345103"/>
          </a:xfrm>
          <a:prstGeom prst="snipRoundRect">
            <a:avLst>
              <a:gd name="adj1" fmla="val 0"/>
              <a:gd name="adj2" fmla="val 2916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000" dirty="0"/>
          </a:p>
        </p:txBody>
      </p:sp>
      <p:pic>
        <p:nvPicPr>
          <p:cNvPr id="89" name="Graphic 88" descr="Images outline">
            <a:extLst>
              <a:ext uri="{FF2B5EF4-FFF2-40B4-BE49-F238E27FC236}">
                <a16:creationId xmlns:a16="http://schemas.microsoft.com/office/drawing/2014/main" id="{22FF1B2E-FFF5-4646-BCCF-8D927F975C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07098" y="2380543"/>
            <a:ext cx="523845" cy="523845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FE378AE1-E7AA-4849-A9E8-1190E213381D}"/>
              </a:ext>
            </a:extLst>
          </p:cNvPr>
          <p:cNvSpPr txBox="1"/>
          <p:nvPr/>
        </p:nvSpPr>
        <p:spPr>
          <a:xfrm>
            <a:off x="10723423" y="240328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de-AT" dirty="0"/>
          </a:p>
        </p:txBody>
      </p:sp>
      <p:pic>
        <p:nvPicPr>
          <p:cNvPr id="92" name="Graphic 91" descr="Film strip outline">
            <a:extLst>
              <a:ext uri="{FF2B5EF4-FFF2-40B4-BE49-F238E27FC236}">
                <a16:creationId xmlns:a16="http://schemas.microsoft.com/office/drawing/2014/main" id="{DFAEAC79-5339-4835-B91F-C815EE382EA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51778" y="2434560"/>
            <a:ext cx="369332" cy="369332"/>
          </a:xfrm>
          <a:prstGeom prst="rect">
            <a:avLst/>
          </a:prstGeom>
        </p:spPr>
      </p:pic>
      <p:pic>
        <p:nvPicPr>
          <p:cNvPr id="97" name="Picture 96" descr="Shape&#10;&#10;Description automatically generated with low confidence">
            <a:extLst>
              <a:ext uri="{FF2B5EF4-FFF2-40B4-BE49-F238E27FC236}">
                <a16:creationId xmlns:a16="http://schemas.microsoft.com/office/drawing/2014/main" id="{66F4BDDC-C072-40EF-920C-381AD3863D8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86" y="2279153"/>
            <a:ext cx="419170" cy="419170"/>
          </a:xfrm>
          <a:prstGeom prst="rect">
            <a:avLst/>
          </a:prstGeom>
        </p:spPr>
      </p:pic>
      <p:sp>
        <p:nvSpPr>
          <p:cNvPr id="99" name="Snip and Round Single Corner Rectangle 10">
            <a:extLst>
              <a:ext uri="{FF2B5EF4-FFF2-40B4-BE49-F238E27FC236}">
                <a16:creationId xmlns:a16="http://schemas.microsoft.com/office/drawing/2014/main" id="{48CA3FA6-38AE-4A64-AD53-631BB2F2CAEE}"/>
              </a:ext>
            </a:extLst>
          </p:cNvPr>
          <p:cNvSpPr/>
          <p:nvPr/>
        </p:nvSpPr>
        <p:spPr>
          <a:xfrm>
            <a:off x="8990970" y="3178153"/>
            <a:ext cx="248897" cy="345103"/>
          </a:xfrm>
          <a:prstGeom prst="snipRoundRect">
            <a:avLst>
              <a:gd name="adj1" fmla="val 0"/>
              <a:gd name="adj2" fmla="val 2916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000" dirty="0"/>
          </a:p>
        </p:txBody>
      </p:sp>
      <p:sp>
        <p:nvSpPr>
          <p:cNvPr id="100" name="Snip and Round Single Corner Rectangle 10">
            <a:extLst>
              <a:ext uri="{FF2B5EF4-FFF2-40B4-BE49-F238E27FC236}">
                <a16:creationId xmlns:a16="http://schemas.microsoft.com/office/drawing/2014/main" id="{101F798E-0EE6-4807-A036-7AB015887BF3}"/>
              </a:ext>
            </a:extLst>
          </p:cNvPr>
          <p:cNvSpPr/>
          <p:nvPr/>
        </p:nvSpPr>
        <p:spPr>
          <a:xfrm>
            <a:off x="8915059" y="3225931"/>
            <a:ext cx="248897" cy="345103"/>
          </a:xfrm>
          <a:prstGeom prst="snipRoundRect">
            <a:avLst>
              <a:gd name="adj1" fmla="val 0"/>
              <a:gd name="adj2" fmla="val 2916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000" dirty="0"/>
          </a:p>
        </p:txBody>
      </p:sp>
      <p:sp>
        <p:nvSpPr>
          <p:cNvPr id="101" name="Snip and Round Single Corner Rectangle 10">
            <a:extLst>
              <a:ext uri="{FF2B5EF4-FFF2-40B4-BE49-F238E27FC236}">
                <a16:creationId xmlns:a16="http://schemas.microsoft.com/office/drawing/2014/main" id="{ACA12525-65A4-42F0-B91F-71DEEEEEFA76}"/>
              </a:ext>
            </a:extLst>
          </p:cNvPr>
          <p:cNvSpPr/>
          <p:nvPr/>
        </p:nvSpPr>
        <p:spPr>
          <a:xfrm>
            <a:off x="8828566" y="3291311"/>
            <a:ext cx="248897" cy="345103"/>
          </a:xfrm>
          <a:prstGeom prst="snipRoundRect">
            <a:avLst>
              <a:gd name="adj1" fmla="val 0"/>
              <a:gd name="adj2" fmla="val 2916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01F87D2-5D04-4D65-B051-755FAC1A6814}"/>
              </a:ext>
            </a:extLst>
          </p:cNvPr>
          <p:cNvSpPr txBox="1"/>
          <p:nvPr/>
        </p:nvSpPr>
        <p:spPr>
          <a:xfrm>
            <a:off x="10408592" y="330727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de-AT" dirty="0"/>
          </a:p>
        </p:txBody>
      </p:sp>
      <p:pic>
        <p:nvPicPr>
          <p:cNvPr id="105" name="Picture 104" descr="Shape&#10;&#10;Description automatically generated with low confidence">
            <a:extLst>
              <a:ext uri="{FF2B5EF4-FFF2-40B4-BE49-F238E27FC236}">
                <a16:creationId xmlns:a16="http://schemas.microsoft.com/office/drawing/2014/main" id="{B3C47CD7-D57C-46C9-9DEB-50EF579CFC1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193" y="3285279"/>
            <a:ext cx="419170" cy="41917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B56E2041-FAC2-41CD-8C4A-246D3D6CF725}"/>
              </a:ext>
            </a:extLst>
          </p:cNvPr>
          <p:cNvSpPr/>
          <p:nvPr/>
        </p:nvSpPr>
        <p:spPr>
          <a:xfrm>
            <a:off x="8489442" y="4111542"/>
            <a:ext cx="2633696" cy="742383"/>
          </a:xfrm>
          <a:prstGeom prst="rect">
            <a:avLst/>
          </a:prstGeom>
          <a:ln w="15875">
            <a:solidFill>
              <a:srgbClr val="41719C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70" dirty="0"/>
              <a:t>Project n</a:t>
            </a:r>
          </a:p>
        </p:txBody>
      </p:sp>
      <p:sp>
        <p:nvSpPr>
          <p:cNvPr id="107" name="Snip and Round Single Corner Rectangle 10">
            <a:extLst>
              <a:ext uri="{FF2B5EF4-FFF2-40B4-BE49-F238E27FC236}">
                <a16:creationId xmlns:a16="http://schemas.microsoft.com/office/drawing/2014/main" id="{4641615A-0964-4FFF-9D1B-450370257AD5}"/>
              </a:ext>
            </a:extLst>
          </p:cNvPr>
          <p:cNvSpPr/>
          <p:nvPr/>
        </p:nvSpPr>
        <p:spPr>
          <a:xfrm>
            <a:off x="8990970" y="4288473"/>
            <a:ext cx="248897" cy="345103"/>
          </a:xfrm>
          <a:prstGeom prst="snipRoundRect">
            <a:avLst>
              <a:gd name="adj1" fmla="val 0"/>
              <a:gd name="adj2" fmla="val 2916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000" dirty="0"/>
          </a:p>
        </p:txBody>
      </p:sp>
      <p:sp>
        <p:nvSpPr>
          <p:cNvPr id="108" name="Snip and Round Single Corner Rectangle 10">
            <a:extLst>
              <a:ext uri="{FF2B5EF4-FFF2-40B4-BE49-F238E27FC236}">
                <a16:creationId xmlns:a16="http://schemas.microsoft.com/office/drawing/2014/main" id="{7323A17F-144C-4407-8A6E-89A193FCBA5D}"/>
              </a:ext>
            </a:extLst>
          </p:cNvPr>
          <p:cNvSpPr/>
          <p:nvPr/>
        </p:nvSpPr>
        <p:spPr>
          <a:xfrm>
            <a:off x="8915059" y="4336251"/>
            <a:ext cx="248897" cy="345103"/>
          </a:xfrm>
          <a:prstGeom prst="snipRoundRect">
            <a:avLst>
              <a:gd name="adj1" fmla="val 0"/>
              <a:gd name="adj2" fmla="val 2916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000" dirty="0"/>
          </a:p>
        </p:txBody>
      </p:sp>
      <p:sp>
        <p:nvSpPr>
          <p:cNvPr id="109" name="Snip and Round Single Corner Rectangle 10">
            <a:extLst>
              <a:ext uri="{FF2B5EF4-FFF2-40B4-BE49-F238E27FC236}">
                <a16:creationId xmlns:a16="http://schemas.microsoft.com/office/drawing/2014/main" id="{367CAF5D-916E-4ABE-92A1-4FC4CCC038DB}"/>
              </a:ext>
            </a:extLst>
          </p:cNvPr>
          <p:cNvSpPr/>
          <p:nvPr/>
        </p:nvSpPr>
        <p:spPr>
          <a:xfrm>
            <a:off x="8828566" y="4401631"/>
            <a:ext cx="248897" cy="345103"/>
          </a:xfrm>
          <a:prstGeom prst="snipRoundRect">
            <a:avLst>
              <a:gd name="adj1" fmla="val 0"/>
              <a:gd name="adj2" fmla="val 29160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96C62F9-2C69-4F97-AB4E-E14594DBB641}"/>
              </a:ext>
            </a:extLst>
          </p:cNvPr>
          <p:cNvSpPr txBox="1"/>
          <p:nvPr/>
        </p:nvSpPr>
        <p:spPr>
          <a:xfrm>
            <a:off x="10729956" y="44489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de-AT" dirty="0"/>
          </a:p>
        </p:txBody>
      </p:sp>
      <p:pic>
        <p:nvPicPr>
          <p:cNvPr id="111" name="Picture 110" descr="Shape&#10;&#10;Description automatically generated with low confidence">
            <a:extLst>
              <a:ext uri="{FF2B5EF4-FFF2-40B4-BE49-F238E27FC236}">
                <a16:creationId xmlns:a16="http://schemas.microsoft.com/office/drawing/2014/main" id="{CC27B90D-B419-4CB0-91D3-EBA668085E0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86" y="4167780"/>
            <a:ext cx="419170" cy="41917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7E23F97F-0E0C-4C1A-BE03-0692BE1E774B}"/>
              </a:ext>
            </a:extLst>
          </p:cNvPr>
          <p:cNvSpPr txBox="1"/>
          <p:nvPr/>
        </p:nvSpPr>
        <p:spPr>
          <a:xfrm rot="5400000">
            <a:off x="9814392" y="3722768"/>
            <a:ext cx="2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113" name="Graphic 112" descr="Images outline">
            <a:extLst>
              <a:ext uri="{FF2B5EF4-FFF2-40B4-BE49-F238E27FC236}">
                <a16:creationId xmlns:a16="http://schemas.microsoft.com/office/drawing/2014/main" id="{1A818B72-52AC-4CC1-85D4-4E3FFBF555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76955" y="4356445"/>
            <a:ext cx="523845" cy="523845"/>
          </a:xfrm>
          <a:prstGeom prst="rect">
            <a:avLst/>
          </a:prstGeom>
        </p:spPr>
      </p:pic>
      <p:cxnSp>
        <p:nvCxnSpPr>
          <p:cNvPr id="123" name="Elbow Connector 101">
            <a:extLst>
              <a:ext uri="{FF2B5EF4-FFF2-40B4-BE49-F238E27FC236}">
                <a16:creationId xmlns:a16="http://schemas.microsoft.com/office/drawing/2014/main" id="{206E85DC-AB73-4EC3-B6AE-9664D7C6CC9B}"/>
              </a:ext>
            </a:extLst>
          </p:cNvPr>
          <p:cNvCxnSpPr>
            <a:cxnSpLocks/>
            <a:stCxn id="101" idx="1"/>
            <a:endCxn id="52" idx="3"/>
          </p:cNvCxnSpPr>
          <p:nvPr/>
        </p:nvCxnSpPr>
        <p:spPr>
          <a:xfrm rot="5400000">
            <a:off x="8211251" y="3107792"/>
            <a:ext cx="213142" cy="1270387"/>
          </a:xfrm>
          <a:prstGeom prst="bentConnector2">
            <a:avLst/>
          </a:prstGeom>
          <a:ln w="19050"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01">
            <a:extLst>
              <a:ext uri="{FF2B5EF4-FFF2-40B4-BE49-F238E27FC236}">
                <a16:creationId xmlns:a16="http://schemas.microsoft.com/office/drawing/2014/main" id="{C25BA295-B9FA-4942-917E-774641828EC1}"/>
              </a:ext>
            </a:extLst>
          </p:cNvPr>
          <p:cNvCxnSpPr>
            <a:cxnSpLocks/>
            <a:stCxn id="77" idx="1"/>
            <a:endCxn id="51" idx="3"/>
          </p:cNvCxnSpPr>
          <p:nvPr/>
        </p:nvCxnSpPr>
        <p:spPr>
          <a:xfrm rot="10800000" flipV="1">
            <a:off x="7682630" y="2499702"/>
            <a:ext cx="806813" cy="52510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01">
            <a:extLst>
              <a:ext uri="{FF2B5EF4-FFF2-40B4-BE49-F238E27FC236}">
                <a16:creationId xmlns:a16="http://schemas.microsoft.com/office/drawing/2014/main" id="{DB990E99-FFE6-4C28-A2F4-99A7EA21A36C}"/>
              </a:ext>
            </a:extLst>
          </p:cNvPr>
          <p:cNvCxnSpPr>
            <a:cxnSpLocks/>
            <a:stCxn id="98" idx="1"/>
            <a:endCxn id="51" idx="3"/>
          </p:cNvCxnSpPr>
          <p:nvPr/>
        </p:nvCxnSpPr>
        <p:spPr>
          <a:xfrm rot="10800000">
            <a:off x="7682630" y="3024806"/>
            <a:ext cx="806813" cy="34760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01">
            <a:extLst>
              <a:ext uri="{FF2B5EF4-FFF2-40B4-BE49-F238E27FC236}">
                <a16:creationId xmlns:a16="http://schemas.microsoft.com/office/drawing/2014/main" id="{F0366A5F-6ED4-4F70-AB58-863116896AED}"/>
              </a:ext>
            </a:extLst>
          </p:cNvPr>
          <p:cNvCxnSpPr>
            <a:cxnSpLocks/>
            <a:stCxn id="106" idx="1"/>
            <a:endCxn id="51" idx="3"/>
          </p:cNvCxnSpPr>
          <p:nvPr/>
        </p:nvCxnSpPr>
        <p:spPr>
          <a:xfrm rot="10800000">
            <a:off x="7682630" y="3024806"/>
            <a:ext cx="806813" cy="145792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304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Olive Frontend using GitLab as CMS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Damiano Falcioni</dc:creator>
  <cp:lastModifiedBy>Damiano Falcioni</cp:lastModifiedBy>
  <cp:revision>696</cp:revision>
  <cp:lastPrinted>2020-01-28T10:11:27Z</cp:lastPrinted>
  <dcterms:created xsi:type="dcterms:W3CDTF">2018-02-19T13:35:57Z</dcterms:created>
  <dcterms:modified xsi:type="dcterms:W3CDTF">2024-10-23T14:17:26Z</dcterms:modified>
</cp:coreProperties>
</file>