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694"/>
  </p:normalViewPr>
  <p:slideViewPr>
    <p:cSldViewPr snapToGrid="0">
      <p:cViewPr varScale="1">
        <p:scale>
          <a:sx n="121" d="100"/>
          <a:sy n="121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DDFDC-5D21-5F50-2958-1285CA3E6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9ACCF2-6D41-0490-B743-927D850A7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4EA65-D5C2-6D74-823F-29F1787AA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79B9-69EA-6B43-8106-2B4D30152A07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76405-B42A-9429-411C-FAE7A5104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1A8EE-5A2E-D1F1-37C7-E1250C4A7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67F3-E70B-2E41-9F49-1E31DD5A2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67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EA227-9ED8-6445-8CA8-370D53F6D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0C046A-0A95-7BCE-9300-653E79B27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50CD8-043F-C825-2198-171628CEA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79B9-69EA-6B43-8106-2B4D30152A07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638C7-1B81-5EAC-0FA2-128CA1300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BEDF1-0A60-6209-BB30-D37F90AE8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67F3-E70B-2E41-9F49-1E31DD5A2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8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B655C9-624C-C759-608D-11D5C24B43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AA8A57-A8FF-D21C-DDFC-CBDDF0B42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FBF65-5FA3-041D-9603-DCA65D794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79B9-69EA-6B43-8106-2B4D30152A07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02A0A-7711-3412-2DF1-AC47478A7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C03F7-285F-A8DF-CAF3-D3E79C17F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67F3-E70B-2E41-9F49-1E31DD5A2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7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6F5DA-8893-E8B3-A477-B767DD350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339B4-D508-D06D-0BC1-64BD22705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290F9-3A1D-4B05-AD74-7C026D686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79B9-69EA-6B43-8106-2B4D30152A07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442A4-AA0D-38A1-A82E-35E43877C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1EDD2-69B6-ED8E-6A68-0410E39E9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67F3-E70B-2E41-9F49-1E31DD5A2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10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75176-540C-2904-B124-98669AD4A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DFDFE-6D46-24DB-A4AC-8E20B1B04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CA71D-B8C9-8192-713D-7AA95C254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79B9-69EA-6B43-8106-2B4D30152A07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6BFCA-FEB0-0504-B71B-5B4179D80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02CC2-C5D0-16CD-B443-A47A9CB15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67F3-E70B-2E41-9F49-1E31DD5A2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98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C73FB-355B-DE66-9A6D-5E2BB5B95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5CD03-AA1F-AC95-C49C-22A8A13CB6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90A1A-248A-903E-3675-379537CCE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67FA64-F9CC-B473-1B3E-F7875719A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79B9-69EA-6B43-8106-2B4D30152A07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7C2D5-4A4A-D015-F4AC-FBBA69ADD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0D305-9427-DB4E-C344-4C0908FA6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67F3-E70B-2E41-9F49-1E31DD5A2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07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62D03-1025-64A2-FDE3-303789E31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E4FB0-3A10-9297-2657-6D5F0E890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4AC1C-D23E-9729-2E68-E0C10F956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1D7646-445D-0336-05FE-4900294AE9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3DF437-FF99-13B3-73AB-9378FDBB19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9DDF0B-69AF-AF63-E9CF-414FDC9AA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79B9-69EA-6B43-8106-2B4D30152A07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3F9014-EBC3-A3F3-D60B-C7AA3C2BC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9EF907-6DED-1526-F01D-294259F50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67F3-E70B-2E41-9F49-1E31DD5A2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93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0EC79-1117-3F9A-C336-B64CBFC25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5E3088-9830-80F8-358E-422796AAA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79B9-69EA-6B43-8106-2B4D30152A07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5BA556-5AC2-5E04-DB8F-72D3E0FA3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DAA8C5-0E42-A3FB-E45C-D699C6E6F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67F3-E70B-2E41-9F49-1E31DD5A2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91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C9E479-026E-A01B-0225-F4BCEE357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79B9-69EA-6B43-8106-2B4D30152A07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021201-B071-2E05-D37D-9415765D7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4187BF-76C6-A6D5-5DD2-9D0322B9E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67F3-E70B-2E41-9F49-1E31DD5A2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6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4C0D9-05B9-FE2F-E4BB-6A92EFC78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FF351-B0FE-067C-4F42-FB7B2F107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911F31-2321-F616-7589-29C41584F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6F692-1EC7-7091-0BAA-AF7DE0F17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79B9-69EA-6B43-8106-2B4D30152A07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7D32C-7C5F-C30E-D49F-28C592626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1A4A9-89FD-E6F6-F7C2-F05B7D0F4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67F3-E70B-2E41-9F49-1E31DD5A2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74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1CA96-6862-F7EA-4560-E4CF5F0D9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540DA7-E097-4D9F-18B6-38FC4D848F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A4BCF5-5A33-5C29-F674-FD83FFB7B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89E8E-A149-DB83-0F98-986E9325F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79B9-69EA-6B43-8106-2B4D30152A07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24CA9-B675-2E8C-1C6B-2FD0C40A7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701F6-592D-40E2-B69B-11694D555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67F3-E70B-2E41-9F49-1E31DD5A2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31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407473-C231-578C-1F97-35BBF3268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D256F-3A7C-3C5F-CF3F-6DBBA42D3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FA887-8FCB-CD4A-F3C9-09720DBFB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E79B9-69EA-6B43-8106-2B4D30152A07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40381-53FF-3330-83A2-2098B86EFF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88587-245D-7C6D-9380-591B5318F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867F3-E70B-2E41-9F49-1E31DD5A2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4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19">
            <a:extLst>
              <a:ext uri="{FF2B5EF4-FFF2-40B4-BE49-F238E27FC236}">
                <a16:creationId xmlns:a16="http://schemas.microsoft.com/office/drawing/2014/main" id="{C7336F7B-7038-4227-BCAC-E417CC3F6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FB03086-0373-C2C8-A9FF-AAC96898A2B2}"/>
              </a:ext>
            </a:extLst>
          </p:cNvPr>
          <p:cNvGrpSpPr/>
          <p:nvPr/>
        </p:nvGrpSpPr>
        <p:grpSpPr>
          <a:xfrm>
            <a:off x="447248" y="914399"/>
            <a:ext cx="11294455" cy="5029200"/>
            <a:chOff x="444865" y="924386"/>
            <a:chExt cx="11294455" cy="5029200"/>
          </a:xfrm>
        </p:grpSpPr>
        <p:pic>
          <p:nvPicPr>
            <p:cNvPr id="11" name="Picture 10" descr="Chart&#10;&#10;Description automatically generated with medium confidence">
              <a:extLst>
                <a:ext uri="{FF2B5EF4-FFF2-40B4-BE49-F238E27FC236}">
                  <a16:creationId xmlns:a16="http://schemas.microsoft.com/office/drawing/2014/main" id="{C50656B8-4E31-1C47-E039-BEA44E7B27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tretch/>
          </p:blipFill>
          <p:spPr>
            <a:xfrm>
              <a:off x="449633" y="924386"/>
              <a:ext cx="3763229" cy="2514600"/>
            </a:xfrm>
            <a:prstGeom prst="rect">
              <a:avLst/>
            </a:prstGeom>
          </p:spPr>
        </p:pic>
        <p:pic>
          <p:nvPicPr>
            <p:cNvPr id="5" name="Picture 4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43BA5B1D-BD2F-8AC2-86B0-A16A9AC128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tretch/>
          </p:blipFill>
          <p:spPr>
            <a:xfrm>
              <a:off x="444865" y="3438986"/>
              <a:ext cx="3763229" cy="2514600"/>
            </a:xfrm>
            <a:prstGeom prst="rect">
              <a:avLst/>
            </a:prstGeom>
          </p:spPr>
        </p:pic>
        <p:pic>
          <p:nvPicPr>
            <p:cNvPr id="7" name="Picture 6" descr="Chart&#10;&#10;Description automatically generated">
              <a:extLst>
                <a:ext uri="{FF2B5EF4-FFF2-40B4-BE49-F238E27FC236}">
                  <a16:creationId xmlns:a16="http://schemas.microsoft.com/office/drawing/2014/main" id="{4A97D431-04EE-4C02-00BE-B8AE4B64D8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/>
          </p:blipFill>
          <p:spPr>
            <a:xfrm>
              <a:off x="4211670" y="3438986"/>
              <a:ext cx="3763229" cy="2514600"/>
            </a:xfrm>
            <a:prstGeom prst="rect">
              <a:avLst/>
            </a:prstGeom>
          </p:spPr>
        </p:pic>
        <p:pic>
          <p:nvPicPr>
            <p:cNvPr id="13" name="Picture 12" descr="Chart&#10;&#10;Description automatically generated with medium confidence">
              <a:extLst>
                <a:ext uri="{FF2B5EF4-FFF2-40B4-BE49-F238E27FC236}">
                  <a16:creationId xmlns:a16="http://schemas.microsoft.com/office/drawing/2014/main" id="{83921F59-AC51-E700-D68A-E8FDEB4CF8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tretch/>
          </p:blipFill>
          <p:spPr>
            <a:xfrm>
              <a:off x="4212862" y="924386"/>
              <a:ext cx="3763229" cy="2514600"/>
            </a:xfrm>
            <a:prstGeom prst="rect">
              <a:avLst/>
            </a:prstGeom>
          </p:spPr>
        </p:pic>
        <p:pic>
          <p:nvPicPr>
            <p:cNvPr id="9" name="Picture 8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73A7AAC0-7DFE-040C-79B7-5337525968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tretch/>
          </p:blipFill>
          <p:spPr>
            <a:xfrm>
              <a:off x="7974899" y="3438986"/>
              <a:ext cx="3763229" cy="2514600"/>
            </a:xfrm>
            <a:prstGeom prst="rect">
              <a:avLst/>
            </a:prstGeom>
          </p:spPr>
        </p:pic>
        <p:pic>
          <p:nvPicPr>
            <p:cNvPr id="15" name="Picture 14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D817FFF7-9697-D435-DF65-500E743E30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tretch/>
          </p:blipFill>
          <p:spPr>
            <a:xfrm>
              <a:off x="7976091" y="924386"/>
              <a:ext cx="3763229" cy="2514600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0A413D4-ABC0-B89C-1C8C-30A8F575FAB6}"/>
              </a:ext>
            </a:extLst>
          </p:cNvPr>
          <p:cNvSpPr txBox="1"/>
          <p:nvPr/>
        </p:nvSpPr>
        <p:spPr>
          <a:xfrm>
            <a:off x="3322245" y="452734"/>
            <a:ext cx="5544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Problem 2a)</a:t>
            </a:r>
          </a:p>
        </p:txBody>
      </p:sp>
    </p:spTree>
    <p:extLst>
      <p:ext uri="{BB962C8B-B14F-4D97-AF65-F5344CB8AC3E}">
        <p14:creationId xmlns:p14="http://schemas.microsoft.com/office/powerpoint/2010/main" val="1123565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38">
            <a:extLst>
              <a:ext uri="{FF2B5EF4-FFF2-40B4-BE49-F238E27FC236}">
                <a16:creationId xmlns:a16="http://schemas.microsoft.com/office/drawing/2014/main" id="{C7336F7B-7038-4227-BCAC-E417CC3F6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C50656B8-4E31-1C47-E039-BEA44E7B27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449633" y="914399"/>
            <a:ext cx="3763229" cy="2514600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3BA5B1D-BD2F-8AC2-86B0-A16A9AC12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/>
        </p:blipFill>
        <p:spPr>
          <a:xfrm>
            <a:off x="449631" y="3428999"/>
            <a:ext cx="3763229" cy="2514600"/>
          </a:xfrm>
          <a:prstGeom prst="rect">
            <a:avLst/>
          </a:prstGeom>
        </p:spPr>
      </p:pic>
      <p:pic>
        <p:nvPicPr>
          <p:cNvPr id="9" name="Picture 8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73A7AAC0-7DFE-040C-79B7-5337525968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/>
        </p:blipFill>
        <p:spPr>
          <a:xfrm>
            <a:off x="7976089" y="3428999"/>
            <a:ext cx="3763229" cy="2514600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83921F59-AC51-E700-D68A-E8FDEB4CF83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/>
        </p:blipFill>
        <p:spPr>
          <a:xfrm>
            <a:off x="4212860" y="914399"/>
            <a:ext cx="3763229" cy="2514600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4A97D431-04EE-4C02-00BE-B8AE4B64D81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tretch/>
        </p:blipFill>
        <p:spPr>
          <a:xfrm>
            <a:off x="4212861" y="3428999"/>
            <a:ext cx="3763229" cy="2514600"/>
          </a:xfrm>
          <a:prstGeom prst="rect">
            <a:avLst/>
          </a:prstGeom>
        </p:spPr>
      </p:pic>
      <p:pic>
        <p:nvPicPr>
          <p:cNvPr id="15" name="Picture 1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D817FFF7-9697-D435-DF65-500E743E30B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tretch/>
        </p:blipFill>
        <p:spPr>
          <a:xfrm>
            <a:off x="7976087" y="914399"/>
            <a:ext cx="3763229" cy="2514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1E51AA-E144-4145-0E7A-ED6DF4E141DB}"/>
              </a:ext>
            </a:extLst>
          </p:cNvPr>
          <p:cNvSpPr txBox="1"/>
          <p:nvPr/>
        </p:nvSpPr>
        <p:spPr>
          <a:xfrm>
            <a:off x="3322245" y="452734"/>
            <a:ext cx="5544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Problem 2b)</a:t>
            </a:r>
          </a:p>
        </p:txBody>
      </p:sp>
    </p:spTree>
    <p:extLst>
      <p:ext uri="{BB962C8B-B14F-4D97-AF65-F5344CB8AC3E}">
        <p14:creationId xmlns:p14="http://schemas.microsoft.com/office/powerpoint/2010/main" val="1663304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Alan Felt</dc:creator>
  <cp:keywords/>
  <dc:description/>
  <cp:lastModifiedBy>Alan Felt</cp:lastModifiedBy>
  <cp:revision>2</cp:revision>
  <dcterms:created xsi:type="dcterms:W3CDTF">2022-11-24T05:14:35Z</dcterms:created>
  <dcterms:modified xsi:type="dcterms:W3CDTF">2022-11-24T05:48:53Z</dcterms:modified>
  <cp:category/>
</cp:coreProperties>
</file>