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A868A-4416-A174-56BD-3C39F84B76C8}" v="89" dt="2025-04-25T21:31:21.616"/>
    <p1510:client id="{C5639998-7ABC-F579-3352-AECA5B42CBAD}" v="386" dt="2025-04-25T13:24:54.7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241B7-92AB-49D5-A80D-CEB06D4E744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300F86-D703-4C15-B2E2-B4CF15034C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Objective 1</a:t>
          </a:r>
          <a:r>
            <a:rPr lang="en-US"/>
            <a:t>: To implement a fully integrated ERP system (Oracle EBS) at PM7, improving </a:t>
          </a:r>
          <a:r>
            <a:rPr lang="en-US" b="1"/>
            <a:t>inventory management</a:t>
          </a:r>
          <a:r>
            <a:rPr lang="en-US"/>
            <a:t>, </a:t>
          </a:r>
          <a:r>
            <a:rPr lang="en-US" b="1"/>
            <a:t>purchasing processes</a:t>
          </a:r>
          <a:r>
            <a:rPr lang="en-US"/>
            <a:t>, and </a:t>
          </a:r>
          <a:r>
            <a:rPr lang="en-US" b="1"/>
            <a:t>order fulfillment</a:t>
          </a:r>
          <a:r>
            <a:rPr lang="en-US"/>
            <a:t>.</a:t>
          </a:r>
        </a:p>
      </dgm:t>
    </dgm:pt>
    <dgm:pt modelId="{A87C8E44-8F3C-41FE-81AE-C7F407B316BF}" type="parTrans" cxnId="{75091858-8EB9-49EC-B09A-A2AA8765B103}">
      <dgm:prSet/>
      <dgm:spPr/>
      <dgm:t>
        <a:bodyPr/>
        <a:lstStyle/>
        <a:p>
          <a:endParaRPr lang="en-US"/>
        </a:p>
      </dgm:t>
    </dgm:pt>
    <dgm:pt modelId="{53B315E1-7A77-424E-A584-4D86B9F0585B}" type="sibTrans" cxnId="{75091858-8EB9-49EC-B09A-A2AA8765B103}">
      <dgm:prSet/>
      <dgm:spPr/>
      <dgm:t>
        <a:bodyPr/>
        <a:lstStyle/>
        <a:p>
          <a:endParaRPr lang="en-US"/>
        </a:p>
      </dgm:t>
    </dgm:pt>
    <dgm:pt modelId="{C30495BD-D7B5-4585-8FBE-2F3C6814DB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Objective 2</a:t>
          </a:r>
          <a:r>
            <a:rPr lang="en-US"/>
            <a:t>: To automate and optimize key business functions, ensuring that PM7 operates at maximum efficiency, reducing manual errors, and improving overall decision-making.</a:t>
          </a:r>
        </a:p>
      </dgm:t>
    </dgm:pt>
    <dgm:pt modelId="{EE43C47B-4486-4844-87AF-298219D84DC7}" type="parTrans" cxnId="{EAE02C4E-A36D-4F70-8273-D572DF3353FF}">
      <dgm:prSet/>
      <dgm:spPr/>
      <dgm:t>
        <a:bodyPr/>
        <a:lstStyle/>
        <a:p>
          <a:endParaRPr lang="en-US"/>
        </a:p>
      </dgm:t>
    </dgm:pt>
    <dgm:pt modelId="{CF9CBEBB-EDAF-487B-BB3D-3714EA80D07A}" type="sibTrans" cxnId="{EAE02C4E-A36D-4F70-8273-D572DF3353FF}">
      <dgm:prSet/>
      <dgm:spPr/>
      <dgm:t>
        <a:bodyPr/>
        <a:lstStyle/>
        <a:p>
          <a:endParaRPr lang="en-US"/>
        </a:p>
      </dgm:t>
    </dgm:pt>
    <dgm:pt modelId="{192D0CB9-1AEF-430E-B98A-97671AA8A89A}" type="pres">
      <dgm:prSet presAssocID="{94B241B7-92AB-49D5-A80D-CEB06D4E744E}" presName="root" presStyleCnt="0">
        <dgm:presLayoutVars>
          <dgm:dir/>
          <dgm:resizeHandles val="exact"/>
        </dgm:presLayoutVars>
      </dgm:prSet>
      <dgm:spPr/>
    </dgm:pt>
    <dgm:pt modelId="{238E808E-436A-4035-98D8-EAB31368D1E2}" type="pres">
      <dgm:prSet presAssocID="{E7300F86-D703-4C15-B2E2-B4CF15034C95}" presName="compNode" presStyleCnt="0"/>
      <dgm:spPr/>
    </dgm:pt>
    <dgm:pt modelId="{BA7FBC79-10F6-4CB6-810A-ED6B838845B8}" type="pres">
      <dgm:prSet presAssocID="{E7300F86-D703-4C15-B2E2-B4CF15034C9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09F4D7E-6CF2-4E02-B956-F899A19B5356}" type="pres">
      <dgm:prSet presAssocID="{E7300F86-D703-4C15-B2E2-B4CF15034C95}" presName="spaceRect" presStyleCnt="0"/>
      <dgm:spPr/>
    </dgm:pt>
    <dgm:pt modelId="{B77E2B10-658B-49CB-9172-EC8D0AA207F9}" type="pres">
      <dgm:prSet presAssocID="{E7300F86-D703-4C15-B2E2-B4CF15034C95}" presName="textRect" presStyleLbl="revTx" presStyleIdx="0" presStyleCnt="2">
        <dgm:presLayoutVars>
          <dgm:chMax val="1"/>
          <dgm:chPref val="1"/>
        </dgm:presLayoutVars>
      </dgm:prSet>
      <dgm:spPr/>
    </dgm:pt>
    <dgm:pt modelId="{E2ACF836-2D55-4E8A-B231-7815C4811B8D}" type="pres">
      <dgm:prSet presAssocID="{53B315E1-7A77-424E-A584-4D86B9F0585B}" presName="sibTrans" presStyleCnt="0"/>
      <dgm:spPr/>
    </dgm:pt>
    <dgm:pt modelId="{A4668150-55C0-4DE5-A313-4A3C6A0CEEB4}" type="pres">
      <dgm:prSet presAssocID="{C30495BD-D7B5-4585-8FBE-2F3C6814DB8D}" presName="compNode" presStyleCnt="0"/>
      <dgm:spPr/>
    </dgm:pt>
    <dgm:pt modelId="{4269B6DC-564B-4F45-9DFE-A590889471D8}" type="pres">
      <dgm:prSet presAssocID="{C30495BD-D7B5-4585-8FBE-2F3C6814DB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6E223EB-53A8-4587-B5D0-417A290CDC4E}" type="pres">
      <dgm:prSet presAssocID="{C30495BD-D7B5-4585-8FBE-2F3C6814DB8D}" presName="spaceRect" presStyleCnt="0"/>
      <dgm:spPr/>
    </dgm:pt>
    <dgm:pt modelId="{9B6F10D2-C2FB-4F65-BED0-EF4B34CB7BDF}" type="pres">
      <dgm:prSet presAssocID="{C30495BD-D7B5-4585-8FBE-2F3C6814DB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AFF5923-DE40-4553-B71F-64671DCC42EB}" type="presOf" srcId="{E7300F86-D703-4C15-B2E2-B4CF15034C95}" destId="{B77E2B10-658B-49CB-9172-EC8D0AA207F9}" srcOrd="0" destOrd="0" presId="urn:microsoft.com/office/officeart/2018/2/layout/IconLabelList"/>
    <dgm:cxn modelId="{FC92C736-155B-4F77-AEEF-5AF22B0653C9}" type="presOf" srcId="{94B241B7-92AB-49D5-A80D-CEB06D4E744E}" destId="{192D0CB9-1AEF-430E-B98A-97671AA8A89A}" srcOrd="0" destOrd="0" presId="urn:microsoft.com/office/officeart/2018/2/layout/IconLabelList"/>
    <dgm:cxn modelId="{721C895F-617B-47B6-83CA-1B52F220E2AF}" type="presOf" srcId="{C30495BD-D7B5-4585-8FBE-2F3C6814DB8D}" destId="{9B6F10D2-C2FB-4F65-BED0-EF4B34CB7BDF}" srcOrd="0" destOrd="0" presId="urn:microsoft.com/office/officeart/2018/2/layout/IconLabelList"/>
    <dgm:cxn modelId="{EAE02C4E-A36D-4F70-8273-D572DF3353FF}" srcId="{94B241B7-92AB-49D5-A80D-CEB06D4E744E}" destId="{C30495BD-D7B5-4585-8FBE-2F3C6814DB8D}" srcOrd="1" destOrd="0" parTransId="{EE43C47B-4486-4844-87AF-298219D84DC7}" sibTransId="{CF9CBEBB-EDAF-487B-BB3D-3714EA80D07A}"/>
    <dgm:cxn modelId="{75091858-8EB9-49EC-B09A-A2AA8765B103}" srcId="{94B241B7-92AB-49D5-A80D-CEB06D4E744E}" destId="{E7300F86-D703-4C15-B2E2-B4CF15034C95}" srcOrd="0" destOrd="0" parTransId="{A87C8E44-8F3C-41FE-81AE-C7F407B316BF}" sibTransId="{53B315E1-7A77-424E-A584-4D86B9F0585B}"/>
    <dgm:cxn modelId="{623A1B73-1B2D-44AD-926A-8508C0EEBD96}" type="presParOf" srcId="{192D0CB9-1AEF-430E-B98A-97671AA8A89A}" destId="{238E808E-436A-4035-98D8-EAB31368D1E2}" srcOrd="0" destOrd="0" presId="urn:microsoft.com/office/officeart/2018/2/layout/IconLabelList"/>
    <dgm:cxn modelId="{95AE136A-2986-477B-8BE6-096A746D81E7}" type="presParOf" srcId="{238E808E-436A-4035-98D8-EAB31368D1E2}" destId="{BA7FBC79-10F6-4CB6-810A-ED6B838845B8}" srcOrd="0" destOrd="0" presId="urn:microsoft.com/office/officeart/2018/2/layout/IconLabelList"/>
    <dgm:cxn modelId="{F0773A26-FAEA-41DE-9188-32A92D125E62}" type="presParOf" srcId="{238E808E-436A-4035-98D8-EAB31368D1E2}" destId="{B09F4D7E-6CF2-4E02-B956-F899A19B5356}" srcOrd="1" destOrd="0" presId="urn:microsoft.com/office/officeart/2018/2/layout/IconLabelList"/>
    <dgm:cxn modelId="{6425B0D5-2457-4F7E-8A79-A97E0C922E60}" type="presParOf" srcId="{238E808E-436A-4035-98D8-EAB31368D1E2}" destId="{B77E2B10-658B-49CB-9172-EC8D0AA207F9}" srcOrd="2" destOrd="0" presId="urn:microsoft.com/office/officeart/2018/2/layout/IconLabelList"/>
    <dgm:cxn modelId="{09082B2F-3791-4C62-ACFC-DB5F1274D647}" type="presParOf" srcId="{192D0CB9-1AEF-430E-B98A-97671AA8A89A}" destId="{E2ACF836-2D55-4E8A-B231-7815C4811B8D}" srcOrd="1" destOrd="0" presId="urn:microsoft.com/office/officeart/2018/2/layout/IconLabelList"/>
    <dgm:cxn modelId="{4E8737FF-580E-4CDB-9FFF-9046394A6F6F}" type="presParOf" srcId="{192D0CB9-1AEF-430E-B98A-97671AA8A89A}" destId="{A4668150-55C0-4DE5-A313-4A3C6A0CEEB4}" srcOrd="2" destOrd="0" presId="urn:microsoft.com/office/officeart/2018/2/layout/IconLabelList"/>
    <dgm:cxn modelId="{F4A9406F-7969-4940-AECD-7B5E3ED6B8A1}" type="presParOf" srcId="{A4668150-55C0-4DE5-A313-4A3C6A0CEEB4}" destId="{4269B6DC-564B-4F45-9DFE-A590889471D8}" srcOrd="0" destOrd="0" presId="urn:microsoft.com/office/officeart/2018/2/layout/IconLabelList"/>
    <dgm:cxn modelId="{EF8BC2A2-CB3A-48DB-917D-D9A734CD5DFA}" type="presParOf" srcId="{A4668150-55C0-4DE5-A313-4A3C6A0CEEB4}" destId="{E6E223EB-53A8-4587-B5D0-417A290CDC4E}" srcOrd="1" destOrd="0" presId="urn:microsoft.com/office/officeart/2018/2/layout/IconLabelList"/>
    <dgm:cxn modelId="{AD3ADC6E-12E8-49AC-B086-475BEEEE2D5D}" type="presParOf" srcId="{A4668150-55C0-4DE5-A313-4A3C6A0CEEB4}" destId="{9B6F10D2-C2FB-4F65-BED0-EF4B34CB7B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DA2732-159F-4D8B-91E5-E3E3FCEA44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BC008EA-F8A1-428E-8456-B99AD2BCF5E1}">
      <dgm:prSet/>
      <dgm:spPr/>
      <dgm:t>
        <a:bodyPr/>
        <a:lstStyle/>
        <a:p>
          <a:r>
            <a:rPr lang="en-US" b="1"/>
            <a:t>System Setup</a:t>
          </a:r>
          <a:r>
            <a:rPr lang="en-US"/>
            <a:t>:</a:t>
          </a:r>
        </a:p>
      </dgm:t>
    </dgm:pt>
    <dgm:pt modelId="{89C974F3-A724-4EE5-BCDB-A6A77311F941}" type="parTrans" cxnId="{2482388A-6E04-4501-BDE2-BE577D26F07A}">
      <dgm:prSet/>
      <dgm:spPr/>
      <dgm:t>
        <a:bodyPr/>
        <a:lstStyle/>
        <a:p>
          <a:endParaRPr lang="en-US"/>
        </a:p>
      </dgm:t>
    </dgm:pt>
    <dgm:pt modelId="{F12F00E3-0F35-4E9D-8239-1E1AB253C6E2}" type="sibTrans" cxnId="{2482388A-6E04-4501-BDE2-BE577D26F07A}">
      <dgm:prSet/>
      <dgm:spPr/>
      <dgm:t>
        <a:bodyPr/>
        <a:lstStyle/>
        <a:p>
          <a:endParaRPr lang="en-US"/>
        </a:p>
      </dgm:t>
    </dgm:pt>
    <dgm:pt modelId="{A7AEB92A-7331-498B-9066-4EE091FE9611}">
      <dgm:prSet/>
      <dgm:spPr/>
      <dgm:t>
        <a:bodyPr/>
        <a:lstStyle/>
        <a:p>
          <a:r>
            <a:rPr lang="en-US"/>
            <a:t>Installation and configuration of Oracle EBS modules.</a:t>
          </a:r>
        </a:p>
      </dgm:t>
    </dgm:pt>
    <dgm:pt modelId="{EBB58BF8-58BD-4E4F-9E92-14155206719C}" type="parTrans" cxnId="{FD8E08EE-ECD0-4A2A-ACA5-8C241C8D17B2}">
      <dgm:prSet/>
      <dgm:spPr/>
      <dgm:t>
        <a:bodyPr/>
        <a:lstStyle/>
        <a:p>
          <a:endParaRPr lang="en-US"/>
        </a:p>
      </dgm:t>
    </dgm:pt>
    <dgm:pt modelId="{A97E48F5-AD6E-4759-81C1-76684FEF83CD}" type="sibTrans" cxnId="{FD8E08EE-ECD0-4A2A-ACA5-8C241C8D17B2}">
      <dgm:prSet/>
      <dgm:spPr/>
      <dgm:t>
        <a:bodyPr/>
        <a:lstStyle/>
        <a:p>
          <a:endParaRPr lang="en-US"/>
        </a:p>
      </dgm:t>
    </dgm:pt>
    <dgm:pt modelId="{68F02A66-CDDC-4EA1-8043-91EC0B96B17C}">
      <dgm:prSet/>
      <dgm:spPr/>
      <dgm:t>
        <a:bodyPr/>
        <a:lstStyle/>
        <a:p>
          <a:r>
            <a:rPr lang="en-US"/>
            <a:t>Integration with existing systems (e.g., HRMS, Finance).</a:t>
          </a:r>
        </a:p>
      </dgm:t>
    </dgm:pt>
    <dgm:pt modelId="{B6B000BA-D322-4132-B207-0F2B3A470BE3}" type="parTrans" cxnId="{BE5DA99D-DF71-46AD-BDAA-7581CE0F0827}">
      <dgm:prSet/>
      <dgm:spPr/>
      <dgm:t>
        <a:bodyPr/>
        <a:lstStyle/>
        <a:p>
          <a:endParaRPr lang="en-US"/>
        </a:p>
      </dgm:t>
    </dgm:pt>
    <dgm:pt modelId="{672E22AA-32B3-4823-8861-73BB29A86BB1}" type="sibTrans" cxnId="{BE5DA99D-DF71-46AD-BDAA-7581CE0F0827}">
      <dgm:prSet/>
      <dgm:spPr/>
      <dgm:t>
        <a:bodyPr/>
        <a:lstStyle/>
        <a:p>
          <a:endParaRPr lang="en-US"/>
        </a:p>
      </dgm:t>
    </dgm:pt>
    <dgm:pt modelId="{08FAFD8C-9D09-406D-93A5-B584E2144C87}">
      <dgm:prSet/>
      <dgm:spPr/>
      <dgm:t>
        <a:bodyPr/>
        <a:lstStyle/>
        <a:p>
          <a:r>
            <a:rPr lang="en-US" b="1"/>
            <a:t>Customization</a:t>
          </a:r>
          <a:r>
            <a:rPr lang="en-US"/>
            <a:t>:</a:t>
          </a:r>
        </a:p>
      </dgm:t>
    </dgm:pt>
    <dgm:pt modelId="{89949D82-7BC0-4EEF-AC4A-0C237DC1AD1D}" type="parTrans" cxnId="{8E1E323D-C2F4-4509-B138-3CDD1B9828E2}">
      <dgm:prSet/>
      <dgm:spPr/>
      <dgm:t>
        <a:bodyPr/>
        <a:lstStyle/>
        <a:p>
          <a:endParaRPr lang="en-US"/>
        </a:p>
      </dgm:t>
    </dgm:pt>
    <dgm:pt modelId="{D004DC47-3FFB-4BF0-B6FC-A7C066A35B5D}" type="sibTrans" cxnId="{8E1E323D-C2F4-4509-B138-3CDD1B9828E2}">
      <dgm:prSet/>
      <dgm:spPr/>
      <dgm:t>
        <a:bodyPr/>
        <a:lstStyle/>
        <a:p>
          <a:endParaRPr lang="en-US"/>
        </a:p>
      </dgm:t>
    </dgm:pt>
    <dgm:pt modelId="{59F47933-9F9C-4478-A46D-9A0BE46BEFB0}">
      <dgm:prSet/>
      <dgm:spPr/>
      <dgm:t>
        <a:bodyPr/>
        <a:lstStyle/>
        <a:p>
          <a:r>
            <a:rPr lang="en-US"/>
            <a:t>Custom workflow setups for Purchasing and Order Management.</a:t>
          </a:r>
        </a:p>
      </dgm:t>
    </dgm:pt>
    <dgm:pt modelId="{D6747652-FA07-4903-BA36-8D6ECB762901}" type="parTrans" cxnId="{5B11CFD3-E10A-4093-8341-475EC15EA35F}">
      <dgm:prSet/>
      <dgm:spPr/>
      <dgm:t>
        <a:bodyPr/>
        <a:lstStyle/>
        <a:p>
          <a:endParaRPr lang="en-US"/>
        </a:p>
      </dgm:t>
    </dgm:pt>
    <dgm:pt modelId="{C1FB9C5E-2D3C-4E9D-93B7-AF80C01C26B1}" type="sibTrans" cxnId="{5B11CFD3-E10A-4093-8341-475EC15EA35F}">
      <dgm:prSet/>
      <dgm:spPr/>
      <dgm:t>
        <a:bodyPr/>
        <a:lstStyle/>
        <a:p>
          <a:endParaRPr lang="en-US"/>
        </a:p>
      </dgm:t>
    </dgm:pt>
    <dgm:pt modelId="{1E56D277-2975-4E14-B305-04D4FD745EB7}">
      <dgm:prSet/>
      <dgm:spPr/>
      <dgm:t>
        <a:bodyPr/>
        <a:lstStyle/>
        <a:p>
          <a:r>
            <a:rPr lang="en-US"/>
            <a:t>Reports and dashboards for real-time business insights.</a:t>
          </a:r>
        </a:p>
      </dgm:t>
    </dgm:pt>
    <dgm:pt modelId="{4C7FC527-24D4-4D5D-8E81-9138009649C4}" type="parTrans" cxnId="{D15BC642-1FDD-4258-AB29-C6DF862BCAC0}">
      <dgm:prSet/>
      <dgm:spPr/>
      <dgm:t>
        <a:bodyPr/>
        <a:lstStyle/>
        <a:p>
          <a:endParaRPr lang="en-US"/>
        </a:p>
      </dgm:t>
    </dgm:pt>
    <dgm:pt modelId="{BAFF2F29-C4D1-4F47-95ED-D67FFAABD6EB}" type="sibTrans" cxnId="{D15BC642-1FDD-4258-AB29-C6DF862BCAC0}">
      <dgm:prSet/>
      <dgm:spPr/>
      <dgm:t>
        <a:bodyPr/>
        <a:lstStyle/>
        <a:p>
          <a:endParaRPr lang="en-US"/>
        </a:p>
      </dgm:t>
    </dgm:pt>
    <dgm:pt modelId="{02021C92-D2C4-48F7-B7A5-7998BA6FD978}">
      <dgm:prSet/>
      <dgm:spPr/>
      <dgm:t>
        <a:bodyPr/>
        <a:lstStyle/>
        <a:p>
          <a:r>
            <a:rPr lang="en-US" b="1"/>
            <a:t>Training and Support</a:t>
          </a:r>
          <a:r>
            <a:rPr lang="en-US"/>
            <a:t>:</a:t>
          </a:r>
        </a:p>
      </dgm:t>
    </dgm:pt>
    <dgm:pt modelId="{FCA6DC9E-5550-4267-B3EE-B6C0A0BE95BD}" type="parTrans" cxnId="{4CC283EC-85E9-4B56-A33E-1F79853356DA}">
      <dgm:prSet/>
      <dgm:spPr/>
      <dgm:t>
        <a:bodyPr/>
        <a:lstStyle/>
        <a:p>
          <a:endParaRPr lang="en-US"/>
        </a:p>
      </dgm:t>
    </dgm:pt>
    <dgm:pt modelId="{88C46E3D-8E27-486E-B4D0-DC91A8FF5523}" type="sibTrans" cxnId="{4CC283EC-85E9-4B56-A33E-1F79853356DA}">
      <dgm:prSet/>
      <dgm:spPr/>
      <dgm:t>
        <a:bodyPr/>
        <a:lstStyle/>
        <a:p>
          <a:endParaRPr lang="en-US"/>
        </a:p>
      </dgm:t>
    </dgm:pt>
    <dgm:pt modelId="{3F485314-F5AF-45B9-8BB3-3FA5C62846AB}">
      <dgm:prSet/>
      <dgm:spPr/>
      <dgm:t>
        <a:bodyPr/>
        <a:lstStyle/>
        <a:p>
          <a:r>
            <a:rPr lang="en-US"/>
            <a:t>User training on new systems (including system administrators and end-users).</a:t>
          </a:r>
        </a:p>
      </dgm:t>
    </dgm:pt>
    <dgm:pt modelId="{2CB76E42-885F-42C5-87B1-04BB490F6C1C}" type="parTrans" cxnId="{ED93FE77-F24F-44E4-90A9-DB6E4F2A63ED}">
      <dgm:prSet/>
      <dgm:spPr/>
      <dgm:t>
        <a:bodyPr/>
        <a:lstStyle/>
        <a:p>
          <a:endParaRPr lang="en-US"/>
        </a:p>
      </dgm:t>
    </dgm:pt>
    <dgm:pt modelId="{8DB3564C-36B9-4259-95AD-D1BBFDBD0732}" type="sibTrans" cxnId="{ED93FE77-F24F-44E4-90A9-DB6E4F2A63ED}">
      <dgm:prSet/>
      <dgm:spPr/>
      <dgm:t>
        <a:bodyPr/>
        <a:lstStyle/>
        <a:p>
          <a:endParaRPr lang="en-US"/>
        </a:p>
      </dgm:t>
    </dgm:pt>
    <dgm:pt modelId="{39CBD74F-A47D-4585-8B00-7A9817740249}">
      <dgm:prSet/>
      <dgm:spPr/>
      <dgm:t>
        <a:bodyPr/>
        <a:lstStyle/>
        <a:p>
          <a:r>
            <a:rPr lang="en-US"/>
            <a:t>Post-implementation support for troubleshooting and system optimization.</a:t>
          </a:r>
        </a:p>
      </dgm:t>
    </dgm:pt>
    <dgm:pt modelId="{447A1477-21A7-4714-AF79-55EA3278F91F}" type="parTrans" cxnId="{6C525F19-8E07-4883-A924-5F9D48B9C376}">
      <dgm:prSet/>
      <dgm:spPr/>
      <dgm:t>
        <a:bodyPr/>
        <a:lstStyle/>
        <a:p>
          <a:endParaRPr lang="en-US"/>
        </a:p>
      </dgm:t>
    </dgm:pt>
    <dgm:pt modelId="{82F5C9B1-1A03-4750-A730-12AA05BCCE6A}" type="sibTrans" cxnId="{6C525F19-8E07-4883-A924-5F9D48B9C376}">
      <dgm:prSet/>
      <dgm:spPr/>
      <dgm:t>
        <a:bodyPr/>
        <a:lstStyle/>
        <a:p>
          <a:endParaRPr lang="en-US"/>
        </a:p>
      </dgm:t>
    </dgm:pt>
    <dgm:pt modelId="{EE95EF18-0138-4870-B0E8-D591FA62FA4A}" type="pres">
      <dgm:prSet presAssocID="{06DA2732-159F-4D8B-91E5-E3E3FCEA44F3}" presName="root" presStyleCnt="0">
        <dgm:presLayoutVars>
          <dgm:dir/>
          <dgm:resizeHandles val="exact"/>
        </dgm:presLayoutVars>
      </dgm:prSet>
      <dgm:spPr/>
    </dgm:pt>
    <dgm:pt modelId="{C8D33CAF-7872-491E-825A-1E0AACD5F46E}" type="pres">
      <dgm:prSet presAssocID="{DBC008EA-F8A1-428E-8456-B99AD2BCF5E1}" presName="compNode" presStyleCnt="0"/>
      <dgm:spPr/>
    </dgm:pt>
    <dgm:pt modelId="{4C57BAA7-8C09-466D-8F94-6C3A7E94E744}" type="pres">
      <dgm:prSet presAssocID="{DBC008EA-F8A1-428E-8456-B99AD2BCF5E1}" presName="bgRect" presStyleLbl="bgShp" presStyleIdx="0" presStyleCnt="3"/>
      <dgm:spPr/>
    </dgm:pt>
    <dgm:pt modelId="{E1096D72-1845-441E-AA29-5EF6D9C7FF34}" type="pres">
      <dgm:prSet presAssocID="{DBC008EA-F8A1-428E-8456-B99AD2BCF5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B743EA9-FE6A-41E2-9D16-69CB3E21AAF6}" type="pres">
      <dgm:prSet presAssocID="{DBC008EA-F8A1-428E-8456-B99AD2BCF5E1}" presName="spaceRect" presStyleCnt="0"/>
      <dgm:spPr/>
    </dgm:pt>
    <dgm:pt modelId="{4A24412E-8C8A-4A89-896A-77335B7F3911}" type="pres">
      <dgm:prSet presAssocID="{DBC008EA-F8A1-428E-8456-B99AD2BCF5E1}" presName="parTx" presStyleLbl="revTx" presStyleIdx="0" presStyleCnt="6">
        <dgm:presLayoutVars>
          <dgm:chMax val="0"/>
          <dgm:chPref val="0"/>
        </dgm:presLayoutVars>
      </dgm:prSet>
      <dgm:spPr/>
    </dgm:pt>
    <dgm:pt modelId="{935CA450-2512-4A2C-8087-0DAEFE3577BD}" type="pres">
      <dgm:prSet presAssocID="{DBC008EA-F8A1-428E-8456-B99AD2BCF5E1}" presName="desTx" presStyleLbl="revTx" presStyleIdx="1" presStyleCnt="6">
        <dgm:presLayoutVars/>
      </dgm:prSet>
      <dgm:spPr/>
    </dgm:pt>
    <dgm:pt modelId="{BF7EB910-BDA7-4F67-954A-048DD575A763}" type="pres">
      <dgm:prSet presAssocID="{F12F00E3-0F35-4E9D-8239-1E1AB253C6E2}" presName="sibTrans" presStyleCnt="0"/>
      <dgm:spPr/>
    </dgm:pt>
    <dgm:pt modelId="{985E0CD9-79F9-45CA-B6FB-B63D48B38AF8}" type="pres">
      <dgm:prSet presAssocID="{08FAFD8C-9D09-406D-93A5-B584E2144C87}" presName="compNode" presStyleCnt="0"/>
      <dgm:spPr/>
    </dgm:pt>
    <dgm:pt modelId="{70143B2C-03AB-483B-8581-5304F323720A}" type="pres">
      <dgm:prSet presAssocID="{08FAFD8C-9D09-406D-93A5-B584E2144C87}" presName="bgRect" presStyleLbl="bgShp" presStyleIdx="1" presStyleCnt="3"/>
      <dgm:spPr/>
    </dgm:pt>
    <dgm:pt modelId="{6846AA57-FC2D-42EF-B5E5-906D80BB5A7F}" type="pres">
      <dgm:prSet presAssocID="{08FAFD8C-9D09-406D-93A5-B584E2144C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B29CFE5-ED0A-4D06-9568-BF6BB3B50DD7}" type="pres">
      <dgm:prSet presAssocID="{08FAFD8C-9D09-406D-93A5-B584E2144C87}" presName="spaceRect" presStyleCnt="0"/>
      <dgm:spPr/>
    </dgm:pt>
    <dgm:pt modelId="{3408257C-2137-43B8-B6EA-593DF5923722}" type="pres">
      <dgm:prSet presAssocID="{08FAFD8C-9D09-406D-93A5-B584E2144C87}" presName="parTx" presStyleLbl="revTx" presStyleIdx="2" presStyleCnt="6">
        <dgm:presLayoutVars>
          <dgm:chMax val="0"/>
          <dgm:chPref val="0"/>
        </dgm:presLayoutVars>
      </dgm:prSet>
      <dgm:spPr/>
    </dgm:pt>
    <dgm:pt modelId="{C8470345-0A16-4994-80BC-BFDA49C1B6AA}" type="pres">
      <dgm:prSet presAssocID="{08FAFD8C-9D09-406D-93A5-B584E2144C87}" presName="desTx" presStyleLbl="revTx" presStyleIdx="3" presStyleCnt="6">
        <dgm:presLayoutVars/>
      </dgm:prSet>
      <dgm:spPr/>
    </dgm:pt>
    <dgm:pt modelId="{5F0B81B6-7D46-40F4-90F7-95ACE7C441A1}" type="pres">
      <dgm:prSet presAssocID="{D004DC47-3FFB-4BF0-B6FC-A7C066A35B5D}" presName="sibTrans" presStyleCnt="0"/>
      <dgm:spPr/>
    </dgm:pt>
    <dgm:pt modelId="{70A47454-FD9D-4425-8C56-78F1CDD31B86}" type="pres">
      <dgm:prSet presAssocID="{02021C92-D2C4-48F7-B7A5-7998BA6FD978}" presName="compNode" presStyleCnt="0"/>
      <dgm:spPr/>
    </dgm:pt>
    <dgm:pt modelId="{0D03E4C3-92DA-4CDA-B4AB-90380213B6CB}" type="pres">
      <dgm:prSet presAssocID="{02021C92-D2C4-48F7-B7A5-7998BA6FD978}" presName="bgRect" presStyleLbl="bgShp" presStyleIdx="2" presStyleCnt="3"/>
      <dgm:spPr/>
    </dgm:pt>
    <dgm:pt modelId="{957C818C-CEDD-438A-8B17-B76F1BA9A6EF}" type="pres">
      <dgm:prSet presAssocID="{02021C92-D2C4-48F7-B7A5-7998BA6FD9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A643AAD-ACFE-404C-A50E-666B7D2D8FBC}" type="pres">
      <dgm:prSet presAssocID="{02021C92-D2C4-48F7-B7A5-7998BA6FD978}" presName="spaceRect" presStyleCnt="0"/>
      <dgm:spPr/>
    </dgm:pt>
    <dgm:pt modelId="{B1563FD2-AE0B-4535-B82F-FFFFC8ABFD31}" type="pres">
      <dgm:prSet presAssocID="{02021C92-D2C4-48F7-B7A5-7998BA6FD978}" presName="parTx" presStyleLbl="revTx" presStyleIdx="4" presStyleCnt="6">
        <dgm:presLayoutVars>
          <dgm:chMax val="0"/>
          <dgm:chPref val="0"/>
        </dgm:presLayoutVars>
      </dgm:prSet>
      <dgm:spPr/>
    </dgm:pt>
    <dgm:pt modelId="{FA1B930B-098D-4D2D-9715-CF9C45B0DA38}" type="pres">
      <dgm:prSet presAssocID="{02021C92-D2C4-48F7-B7A5-7998BA6FD978}" presName="desTx" presStyleLbl="revTx" presStyleIdx="5" presStyleCnt="6">
        <dgm:presLayoutVars/>
      </dgm:prSet>
      <dgm:spPr/>
    </dgm:pt>
  </dgm:ptLst>
  <dgm:cxnLst>
    <dgm:cxn modelId="{AAD08007-D8F4-45D2-A6B2-0650BA680931}" type="presOf" srcId="{02021C92-D2C4-48F7-B7A5-7998BA6FD978}" destId="{B1563FD2-AE0B-4535-B82F-FFFFC8ABFD31}" srcOrd="0" destOrd="0" presId="urn:microsoft.com/office/officeart/2018/2/layout/IconVerticalSolidList"/>
    <dgm:cxn modelId="{6C525F19-8E07-4883-A924-5F9D48B9C376}" srcId="{02021C92-D2C4-48F7-B7A5-7998BA6FD978}" destId="{39CBD74F-A47D-4585-8B00-7A9817740249}" srcOrd="1" destOrd="0" parTransId="{447A1477-21A7-4714-AF79-55EA3278F91F}" sibTransId="{82F5C9B1-1A03-4750-A730-12AA05BCCE6A}"/>
    <dgm:cxn modelId="{1B747331-9403-4AC9-AE28-BEDC2C8CFC1B}" type="presOf" srcId="{59F47933-9F9C-4478-A46D-9A0BE46BEFB0}" destId="{C8470345-0A16-4994-80BC-BFDA49C1B6AA}" srcOrd="0" destOrd="0" presId="urn:microsoft.com/office/officeart/2018/2/layout/IconVerticalSolidList"/>
    <dgm:cxn modelId="{8E1E323D-C2F4-4509-B138-3CDD1B9828E2}" srcId="{06DA2732-159F-4D8B-91E5-E3E3FCEA44F3}" destId="{08FAFD8C-9D09-406D-93A5-B584E2144C87}" srcOrd="1" destOrd="0" parTransId="{89949D82-7BC0-4EEF-AC4A-0C237DC1AD1D}" sibTransId="{D004DC47-3FFB-4BF0-B6FC-A7C066A35B5D}"/>
    <dgm:cxn modelId="{D15BC642-1FDD-4258-AB29-C6DF862BCAC0}" srcId="{08FAFD8C-9D09-406D-93A5-B584E2144C87}" destId="{1E56D277-2975-4E14-B305-04D4FD745EB7}" srcOrd="1" destOrd="0" parTransId="{4C7FC527-24D4-4D5D-8E81-9138009649C4}" sibTransId="{BAFF2F29-C4D1-4F47-95ED-D67FFAABD6EB}"/>
    <dgm:cxn modelId="{45E87544-78D3-43C6-942F-0EAE626CF383}" type="presOf" srcId="{A7AEB92A-7331-498B-9066-4EE091FE9611}" destId="{935CA450-2512-4A2C-8087-0DAEFE3577BD}" srcOrd="0" destOrd="0" presId="urn:microsoft.com/office/officeart/2018/2/layout/IconVerticalSolidList"/>
    <dgm:cxn modelId="{B71C234C-CFB2-40AB-8A3E-522CC95C5F5A}" type="presOf" srcId="{1E56D277-2975-4E14-B305-04D4FD745EB7}" destId="{C8470345-0A16-4994-80BC-BFDA49C1B6AA}" srcOrd="0" destOrd="1" presId="urn:microsoft.com/office/officeart/2018/2/layout/IconVerticalSolidList"/>
    <dgm:cxn modelId="{ED93FE77-F24F-44E4-90A9-DB6E4F2A63ED}" srcId="{02021C92-D2C4-48F7-B7A5-7998BA6FD978}" destId="{3F485314-F5AF-45B9-8BB3-3FA5C62846AB}" srcOrd="0" destOrd="0" parTransId="{2CB76E42-885F-42C5-87B1-04BB490F6C1C}" sibTransId="{8DB3564C-36B9-4259-95AD-D1BBFDBD0732}"/>
    <dgm:cxn modelId="{DB1E917B-905F-4B3A-97B6-5219960C96E5}" type="presOf" srcId="{06DA2732-159F-4D8B-91E5-E3E3FCEA44F3}" destId="{EE95EF18-0138-4870-B0E8-D591FA62FA4A}" srcOrd="0" destOrd="0" presId="urn:microsoft.com/office/officeart/2018/2/layout/IconVerticalSolidList"/>
    <dgm:cxn modelId="{9C6CA17B-3798-46B4-9F6B-CD1E4CF5422C}" type="presOf" srcId="{39CBD74F-A47D-4585-8B00-7A9817740249}" destId="{FA1B930B-098D-4D2D-9715-CF9C45B0DA38}" srcOrd="0" destOrd="1" presId="urn:microsoft.com/office/officeart/2018/2/layout/IconVerticalSolidList"/>
    <dgm:cxn modelId="{2482388A-6E04-4501-BDE2-BE577D26F07A}" srcId="{06DA2732-159F-4D8B-91E5-E3E3FCEA44F3}" destId="{DBC008EA-F8A1-428E-8456-B99AD2BCF5E1}" srcOrd="0" destOrd="0" parTransId="{89C974F3-A724-4EE5-BCDB-A6A77311F941}" sibTransId="{F12F00E3-0F35-4E9D-8239-1E1AB253C6E2}"/>
    <dgm:cxn modelId="{8D152C8B-9762-4F66-81E7-2807A99B4196}" type="presOf" srcId="{08FAFD8C-9D09-406D-93A5-B584E2144C87}" destId="{3408257C-2137-43B8-B6EA-593DF5923722}" srcOrd="0" destOrd="0" presId="urn:microsoft.com/office/officeart/2018/2/layout/IconVerticalSolidList"/>
    <dgm:cxn modelId="{84451198-9628-473C-9107-CD9A18E29A12}" type="presOf" srcId="{68F02A66-CDDC-4EA1-8043-91EC0B96B17C}" destId="{935CA450-2512-4A2C-8087-0DAEFE3577BD}" srcOrd="0" destOrd="1" presId="urn:microsoft.com/office/officeart/2018/2/layout/IconVerticalSolidList"/>
    <dgm:cxn modelId="{BE5DA99D-DF71-46AD-BDAA-7581CE0F0827}" srcId="{DBC008EA-F8A1-428E-8456-B99AD2BCF5E1}" destId="{68F02A66-CDDC-4EA1-8043-91EC0B96B17C}" srcOrd="1" destOrd="0" parTransId="{B6B000BA-D322-4132-B207-0F2B3A470BE3}" sibTransId="{672E22AA-32B3-4823-8861-73BB29A86BB1}"/>
    <dgm:cxn modelId="{CB3A0DCC-20E4-46E0-B36A-630BBB768275}" type="presOf" srcId="{3F485314-F5AF-45B9-8BB3-3FA5C62846AB}" destId="{FA1B930B-098D-4D2D-9715-CF9C45B0DA38}" srcOrd="0" destOrd="0" presId="urn:microsoft.com/office/officeart/2018/2/layout/IconVerticalSolidList"/>
    <dgm:cxn modelId="{5B11CFD3-E10A-4093-8341-475EC15EA35F}" srcId="{08FAFD8C-9D09-406D-93A5-B584E2144C87}" destId="{59F47933-9F9C-4478-A46D-9A0BE46BEFB0}" srcOrd="0" destOrd="0" parTransId="{D6747652-FA07-4903-BA36-8D6ECB762901}" sibTransId="{C1FB9C5E-2D3C-4E9D-93B7-AF80C01C26B1}"/>
    <dgm:cxn modelId="{4CC283EC-85E9-4B56-A33E-1F79853356DA}" srcId="{06DA2732-159F-4D8B-91E5-E3E3FCEA44F3}" destId="{02021C92-D2C4-48F7-B7A5-7998BA6FD978}" srcOrd="2" destOrd="0" parTransId="{FCA6DC9E-5550-4267-B3EE-B6C0A0BE95BD}" sibTransId="{88C46E3D-8E27-486E-B4D0-DC91A8FF5523}"/>
    <dgm:cxn modelId="{FD8E08EE-ECD0-4A2A-ACA5-8C241C8D17B2}" srcId="{DBC008EA-F8A1-428E-8456-B99AD2BCF5E1}" destId="{A7AEB92A-7331-498B-9066-4EE091FE9611}" srcOrd="0" destOrd="0" parTransId="{EBB58BF8-58BD-4E4F-9E92-14155206719C}" sibTransId="{A97E48F5-AD6E-4759-81C1-76684FEF83CD}"/>
    <dgm:cxn modelId="{08B51EF4-2192-48D3-AE35-1B7A9DF3F3D1}" type="presOf" srcId="{DBC008EA-F8A1-428E-8456-B99AD2BCF5E1}" destId="{4A24412E-8C8A-4A89-896A-77335B7F3911}" srcOrd="0" destOrd="0" presId="urn:microsoft.com/office/officeart/2018/2/layout/IconVerticalSolidList"/>
    <dgm:cxn modelId="{5354FCB7-8BC7-4859-94AB-633B0BCC5D03}" type="presParOf" srcId="{EE95EF18-0138-4870-B0E8-D591FA62FA4A}" destId="{C8D33CAF-7872-491E-825A-1E0AACD5F46E}" srcOrd="0" destOrd="0" presId="urn:microsoft.com/office/officeart/2018/2/layout/IconVerticalSolidList"/>
    <dgm:cxn modelId="{27B61694-C9CE-46FE-BDBB-077BAD98C4E6}" type="presParOf" srcId="{C8D33CAF-7872-491E-825A-1E0AACD5F46E}" destId="{4C57BAA7-8C09-466D-8F94-6C3A7E94E744}" srcOrd="0" destOrd="0" presId="urn:microsoft.com/office/officeart/2018/2/layout/IconVerticalSolidList"/>
    <dgm:cxn modelId="{E00A0D69-9979-4422-8570-6EB760550846}" type="presParOf" srcId="{C8D33CAF-7872-491E-825A-1E0AACD5F46E}" destId="{E1096D72-1845-441E-AA29-5EF6D9C7FF34}" srcOrd="1" destOrd="0" presId="urn:microsoft.com/office/officeart/2018/2/layout/IconVerticalSolidList"/>
    <dgm:cxn modelId="{0B833A52-7292-4B39-A006-56083D2DBFDA}" type="presParOf" srcId="{C8D33CAF-7872-491E-825A-1E0AACD5F46E}" destId="{5B743EA9-FE6A-41E2-9D16-69CB3E21AAF6}" srcOrd="2" destOrd="0" presId="urn:microsoft.com/office/officeart/2018/2/layout/IconVerticalSolidList"/>
    <dgm:cxn modelId="{7F90414E-64E0-489E-8723-363AE559AFCB}" type="presParOf" srcId="{C8D33CAF-7872-491E-825A-1E0AACD5F46E}" destId="{4A24412E-8C8A-4A89-896A-77335B7F3911}" srcOrd="3" destOrd="0" presId="urn:microsoft.com/office/officeart/2018/2/layout/IconVerticalSolidList"/>
    <dgm:cxn modelId="{97C55522-4A0B-4DE1-A2AA-A63C43BF0D2B}" type="presParOf" srcId="{C8D33CAF-7872-491E-825A-1E0AACD5F46E}" destId="{935CA450-2512-4A2C-8087-0DAEFE3577BD}" srcOrd="4" destOrd="0" presId="urn:microsoft.com/office/officeart/2018/2/layout/IconVerticalSolidList"/>
    <dgm:cxn modelId="{038D868B-5DA8-4E34-88EB-20F278EF5863}" type="presParOf" srcId="{EE95EF18-0138-4870-B0E8-D591FA62FA4A}" destId="{BF7EB910-BDA7-4F67-954A-048DD575A763}" srcOrd="1" destOrd="0" presId="urn:microsoft.com/office/officeart/2018/2/layout/IconVerticalSolidList"/>
    <dgm:cxn modelId="{4A02DBDB-28A6-41DD-809C-E8631EA26703}" type="presParOf" srcId="{EE95EF18-0138-4870-B0E8-D591FA62FA4A}" destId="{985E0CD9-79F9-45CA-B6FB-B63D48B38AF8}" srcOrd="2" destOrd="0" presId="urn:microsoft.com/office/officeart/2018/2/layout/IconVerticalSolidList"/>
    <dgm:cxn modelId="{3B402594-308C-41A3-B187-66C5A6B9EB14}" type="presParOf" srcId="{985E0CD9-79F9-45CA-B6FB-B63D48B38AF8}" destId="{70143B2C-03AB-483B-8581-5304F323720A}" srcOrd="0" destOrd="0" presId="urn:microsoft.com/office/officeart/2018/2/layout/IconVerticalSolidList"/>
    <dgm:cxn modelId="{6FA7CAAB-660C-48B2-9E61-1586597C2D5D}" type="presParOf" srcId="{985E0CD9-79F9-45CA-B6FB-B63D48B38AF8}" destId="{6846AA57-FC2D-42EF-B5E5-906D80BB5A7F}" srcOrd="1" destOrd="0" presId="urn:microsoft.com/office/officeart/2018/2/layout/IconVerticalSolidList"/>
    <dgm:cxn modelId="{89B7E8BC-7061-4A40-B5F0-AF67A12C68FC}" type="presParOf" srcId="{985E0CD9-79F9-45CA-B6FB-B63D48B38AF8}" destId="{0B29CFE5-ED0A-4D06-9568-BF6BB3B50DD7}" srcOrd="2" destOrd="0" presId="urn:microsoft.com/office/officeart/2018/2/layout/IconVerticalSolidList"/>
    <dgm:cxn modelId="{FC862103-C103-4CCA-A622-9894739195B7}" type="presParOf" srcId="{985E0CD9-79F9-45CA-B6FB-B63D48B38AF8}" destId="{3408257C-2137-43B8-B6EA-593DF5923722}" srcOrd="3" destOrd="0" presId="urn:microsoft.com/office/officeart/2018/2/layout/IconVerticalSolidList"/>
    <dgm:cxn modelId="{1926A8F0-3BE9-4C5D-B154-DBF02CDA1E79}" type="presParOf" srcId="{985E0CD9-79F9-45CA-B6FB-B63D48B38AF8}" destId="{C8470345-0A16-4994-80BC-BFDA49C1B6AA}" srcOrd="4" destOrd="0" presId="urn:microsoft.com/office/officeart/2018/2/layout/IconVerticalSolidList"/>
    <dgm:cxn modelId="{E54A6B28-B91C-46F2-933A-A9B48BA892BE}" type="presParOf" srcId="{EE95EF18-0138-4870-B0E8-D591FA62FA4A}" destId="{5F0B81B6-7D46-40F4-90F7-95ACE7C441A1}" srcOrd="3" destOrd="0" presId="urn:microsoft.com/office/officeart/2018/2/layout/IconVerticalSolidList"/>
    <dgm:cxn modelId="{4A7923A0-454C-488E-B528-725DF90DB4F9}" type="presParOf" srcId="{EE95EF18-0138-4870-B0E8-D591FA62FA4A}" destId="{70A47454-FD9D-4425-8C56-78F1CDD31B86}" srcOrd="4" destOrd="0" presId="urn:microsoft.com/office/officeart/2018/2/layout/IconVerticalSolidList"/>
    <dgm:cxn modelId="{513BE1F3-DA67-4E54-84D8-804BDC8F6303}" type="presParOf" srcId="{70A47454-FD9D-4425-8C56-78F1CDD31B86}" destId="{0D03E4C3-92DA-4CDA-B4AB-90380213B6CB}" srcOrd="0" destOrd="0" presId="urn:microsoft.com/office/officeart/2018/2/layout/IconVerticalSolidList"/>
    <dgm:cxn modelId="{A5EE0860-5A9D-4FF5-9A99-C2D647C89D1C}" type="presParOf" srcId="{70A47454-FD9D-4425-8C56-78F1CDD31B86}" destId="{957C818C-CEDD-438A-8B17-B76F1BA9A6EF}" srcOrd="1" destOrd="0" presId="urn:microsoft.com/office/officeart/2018/2/layout/IconVerticalSolidList"/>
    <dgm:cxn modelId="{AFC59C2D-7690-46F9-8651-7FFB4325777A}" type="presParOf" srcId="{70A47454-FD9D-4425-8C56-78F1CDD31B86}" destId="{3A643AAD-ACFE-404C-A50E-666B7D2D8FBC}" srcOrd="2" destOrd="0" presId="urn:microsoft.com/office/officeart/2018/2/layout/IconVerticalSolidList"/>
    <dgm:cxn modelId="{A861D99A-1703-454D-8973-57912E159E9A}" type="presParOf" srcId="{70A47454-FD9D-4425-8C56-78F1CDD31B86}" destId="{B1563FD2-AE0B-4535-B82F-FFFFC8ABFD31}" srcOrd="3" destOrd="0" presId="urn:microsoft.com/office/officeart/2018/2/layout/IconVerticalSolidList"/>
    <dgm:cxn modelId="{D6591CEE-A12D-4FEE-A510-885A18ED684A}" type="presParOf" srcId="{70A47454-FD9D-4425-8C56-78F1CDD31B86}" destId="{FA1B930B-098D-4D2D-9715-CF9C45B0DA3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6429D5-6786-44CC-BDC9-5FF9BBC4163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BE12BD-6EBC-43D6-BCFD-E6D1BFF65BC3}">
      <dgm:prSet/>
      <dgm:spPr/>
      <dgm:t>
        <a:bodyPr/>
        <a:lstStyle/>
        <a:p>
          <a:pPr>
            <a:defRPr b="1"/>
          </a:pPr>
          <a:r>
            <a:rPr lang="en-US" b="1"/>
            <a:t>Risk 1</a:t>
          </a:r>
          <a:r>
            <a:rPr lang="en-US"/>
            <a:t>: Data Migration Complexity</a:t>
          </a:r>
        </a:p>
      </dgm:t>
    </dgm:pt>
    <dgm:pt modelId="{34C7876D-1573-4425-81AB-CD35DD2A56E8}" type="parTrans" cxnId="{3CFB681F-5A6D-4F70-8AF7-BCC22B61D94A}">
      <dgm:prSet/>
      <dgm:spPr/>
      <dgm:t>
        <a:bodyPr/>
        <a:lstStyle/>
        <a:p>
          <a:endParaRPr lang="en-US"/>
        </a:p>
      </dgm:t>
    </dgm:pt>
    <dgm:pt modelId="{EFA4B94E-B85C-4FA9-91A7-4032BC4C81CC}" type="sibTrans" cxnId="{3CFB681F-5A6D-4F70-8AF7-BCC22B61D94A}">
      <dgm:prSet/>
      <dgm:spPr/>
      <dgm:t>
        <a:bodyPr/>
        <a:lstStyle/>
        <a:p>
          <a:endParaRPr lang="en-US"/>
        </a:p>
      </dgm:t>
    </dgm:pt>
    <dgm:pt modelId="{2D75FF8F-14CF-41E6-848A-E23341762B5A}">
      <dgm:prSet/>
      <dgm:spPr/>
      <dgm:t>
        <a:bodyPr/>
        <a:lstStyle/>
        <a:p>
          <a:r>
            <a:rPr lang="en-US" b="1"/>
            <a:t>Mitigation</a:t>
          </a:r>
          <a:r>
            <a:rPr lang="en-US"/>
            <a:t>: Detailed data mapping and testing will be conducted to ensure data accuracy.</a:t>
          </a:r>
        </a:p>
      </dgm:t>
    </dgm:pt>
    <dgm:pt modelId="{9A71E5D1-131C-467A-A479-4F3E25791259}" type="parTrans" cxnId="{C3AA72F9-CED4-4B23-B287-D81E142B3816}">
      <dgm:prSet/>
      <dgm:spPr/>
      <dgm:t>
        <a:bodyPr/>
        <a:lstStyle/>
        <a:p>
          <a:endParaRPr lang="en-US"/>
        </a:p>
      </dgm:t>
    </dgm:pt>
    <dgm:pt modelId="{9A4510D1-94E9-4B27-B767-1D1DE15AB98B}" type="sibTrans" cxnId="{C3AA72F9-CED4-4B23-B287-D81E142B3816}">
      <dgm:prSet/>
      <dgm:spPr/>
      <dgm:t>
        <a:bodyPr/>
        <a:lstStyle/>
        <a:p>
          <a:endParaRPr lang="en-US"/>
        </a:p>
      </dgm:t>
    </dgm:pt>
    <dgm:pt modelId="{AC6FB4E4-CBE6-46E1-8BA2-57E59130636D}">
      <dgm:prSet/>
      <dgm:spPr/>
      <dgm:t>
        <a:bodyPr/>
        <a:lstStyle/>
        <a:p>
          <a:pPr>
            <a:defRPr b="1"/>
          </a:pPr>
          <a:r>
            <a:rPr lang="en-US" b="1"/>
            <a:t>Risk 2</a:t>
          </a:r>
          <a:r>
            <a:rPr lang="en-US"/>
            <a:t>: User Adoption</a:t>
          </a:r>
        </a:p>
      </dgm:t>
    </dgm:pt>
    <dgm:pt modelId="{CD10BF32-AA8A-41F7-BFAF-BEA672529D0A}" type="parTrans" cxnId="{2C761371-67EB-4FE6-AFA5-8A7A51504D47}">
      <dgm:prSet/>
      <dgm:spPr/>
      <dgm:t>
        <a:bodyPr/>
        <a:lstStyle/>
        <a:p>
          <a:endParaRPr lang="en-US"/>
        </a:p>
      </dgm:t>
    </dgm:pt>
    <dgm:pt modelId="{1FF6C1A2-5D14-40F3-89B8-B9A037716C99}" type="sibTrans" cxnId="{2C761371-67EB-4FE6-AFA5-8A7A51504D47}">
      <dgm:prSet/>
      <dgm:spPr/>
      <dgm:t>
        <a:bodyPr/>
        <a:lstStyle/>
        <a:p>
          <a:endParaRPr lang="en-US"/>
        </a:p>
      </dgm:t>
    </dgm:pt>
    <dgm:pt modelId="{52F519DF-F072-4925-8C06-CE3ACB8C6F93}">
      <dgm:prSet/>
      <dgm:spPr/>
      <dgm:t>
        <a:bodyPr/>
        <a:lstStyle/>
        <a:p>
          <a:r>
            <a:rPr lang="en-US" b="1"/>
            <a:t>Mitigation</a:t>
          </a:r>
          <a:r>
            <a:rPr lang="en-US"/>
            <a:t>: Comprehensive training and user support will be provided.</a:t>
          </a:r>
        </a:p>
      </dgm:t>
    </dgm:pt>
    <dgm:pt modelId="{7BF3537F-5D13-4060-A2A9-15C1F9C10063}" type="parTrans" cxnId="{29300D59-B717-40D5-90D6-D43E47B1284A}">
      <dgm:prSet/>
      <dgm:spPr/>
      <dgm:t>
        <a:bodyPr/>
        <a:lstStyle/>
        <a:p>
          <a:endParaRPr lang="en-US"/>
        </a:p>
      </dgm:t>
    </dgm:pt>
    <dgm:pt modelId="{D69A4F48-B032-4D21-AB8F-2E3678254ADC}" type="sibTrans" cxnId="{29300D59-B717-40D5-90D6-D43E47B1284A}">
      <dgm:prSet/>
      <dgm:spPr/>
      <dgm:t>
        <a:bodyPr/>
        <a:lstStyle/>
        <a:p>
          <a:endParaRPr lang="en-US"/>
        </a:p>
      </dgm:t>
    </dgm:pt>
    <dgm:pt modelId="{B9447993-79FD-4059-B6EE-4C967971C82D}">
      <dgm:prSet/>
      <dgm:spPr/>
      <dgm:t>
        <a:bodyPr/>
        <a:lstStyle/>
        <a:p>
          <a:pPr>
            <a:defRPr b="1"/>
          </a:pPr>
          <a:r>
            <a:rPr lang="en-US" b="1"/>
            <a:t>Risk 3</a:t>
          </a:r>
          <a:r>
            <a:rPr lang="en-US"/>
            <a:t>: System Downtime during Go-Live</a:t>
          </a:r>
        </a:p>
      </dgm:t>
    </dgm:pt>
    <dgm:pt modelId="{A7201D92-FC6C-4C3F-9716-72828AF212AC}" type="parTrans" cxnId="{23EC9CC4-A8DC-432E-A1D5-B3852CB8A67B}">
      <dgm:prSet/>
      <dgm:spPr/>
      <dgm:t>
        <a:bodyPr/>
        <a:lstStyle/>
        <a:p>
          <a:endParaRPr lang="en-US"/>
        </a:p>
      </dgm:t>
    </dgm:pt>
    <dgm:pt modelId="{98A65E9F-1907-463A-B30D-83230E31A182}" type="sibTrans" cxnId="{23EC9CC4-A8DC-432E-A1D5-B3852CB8A67B}">
      <dgm:prSet/>
      <dgm:spPr/>
      <dgm:t>
        <a:bodyPr/>
        <a:lstStyle/>
        <a:p>
          <a:endParaRPr lang="en-US"/>
        </a:p>
      </dgm:t>
    </dgm:pt>
    <dgm:pt modelId="{ED9A3510-AB0F-40E0-809E-256BC40373C4}">
      <dgm:prSet/>
      <dgm:spPr/>
      <dgm:t>
        <a:bodyPr/>
        <a:lstStyle/>
        <a:p>
          <a:r>
            <a:rPr lang="en-US" b="1"/>
            <a:t>Mitigation</a:t>
          </a:r>
          <a:r>
            <a:rPr lang="en-US"/>
            <a:t>: A staged go-live approach with backup systems will be planned to minimize disruptions.</a:t>
          </a:r>
        </a:p>
      </dgm:t>
    </dgm:pt>
    <dgm:pt modelId="{BF88518F-2977-4E93-A7F4-F91C69B3B99A}" type="parTrans" cxnId="{637A0D07-E3F6-40DD-ACBB-AD0ED5ED1428}">
      <dgm:prSet/>
      <dgm:spPr/>
      <dgm:t>
        <a:bodyPr/>
        <a:lstStyle/>
        <a:p>
          <a:endParaRPr lang="en-US"/>
        </a:p>
      </dgm:t>
    </dgm:pt>
    <dgm:pt modelId="{F5FBA4F8-C71E-4C59-B4EC-DBEF18263F75}" type="sibTrans" cxnId="{637A0D07-E3F6-40DD-ACBB-AD0ED5ED1428}">
      <dgm:prSet/>
      <dgm:spPr/>
      <dgm:t>
        <a:bodyPr/>
        <a:lstStyle/>
        <a:p>
          <a:endParaRPr lang="en-US"/>
        </a:p>
      </dgm:t>
    </dgm:pt>
    <dgm:pt modelId="{2972BC8A-D5D9-4D04-95D7-F93FDAD2A4F0}" type="pres">
      <dgm:prSet presAssocID="{B46429D5-6786-44CC-BDC9-5FF9BBC41634}" presName="root" presStyleCnt="0">
        <dgm:presLayoutVars>
          <dgm:dir/>
          <dgm:resizeHandles val="exact"/>
        </dgm:presLayoutVars>
      </dgm:prSet>
      <dgm:spPr/>
    </dgm:pt>
    <dgm:pt modelId="{98F3210B-F683-4E8A-9898-8D06972F34BC}" type="pres">
      <dgm:prSet presAssocID="{CFBE12BD-6EBC-43D6-BCFD-E6D1BFF65BC3}" presName="compNode" presStyleCnt="0"/>
      <dgm:spPr/>
    </dgm:pt>
    <dgm:pt modelId="{05C728FD-4807-464D-AE23-7C11EA5204D0}" type="pres">
      <dgm:prSet presAssocID="{CFBE12BD-6EBC-43D6-BCFD-E6D1BFF65B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576BCBC-6562-40E8-B97F-C9A9A1F640E9}" type="pres">
      <dgm:prSet presAssocID="{CFBE12BD-6EBC-43D6-BCFD-E6D1BFF65BC3}" presName="iconSpace" presStyleCnt="0"/>
      <dgm:spPr/>
    </dgm:pt>
    <dgm:pt modelId="{E6621352-BF0B-45AF-8D94-1D00A69D1737}" type="pres">
      <dgm:prSet presAssocID="{CFBE12BD-6EBC-43D6-BCFD-E6D1BFF65BC3}" presName="parTx" presStyleLbl="revTx" presStyleIdx="0" presStyleCnt="6">
        <dgm:presLayoutVars>
          <dgm:chMax val="0"/>
          <dgm:chPref val="0"/>
        </dgm:presLayoutVars>
      </dgm:prSet>
      <dgm:spPr/>
    </dgm:pt>
    <dgm:pt modelId="{2CD30818-656C-492A-A38E-985812964956}" type="pres">
      <dgm:prSet presAssocID="{CFBE12BD-6EBC-43D6-BCFD-E6D1BFF65BC3}" presName="txSpace" presStyleCnt="0"/>
      <dgm:spPr/>
    </dgm:pt>
    <dgm:pt modelId="{40EEA196-6B43-449B-A800-E290B06BDA0E}" type="pres">
      <dgm:prSet presAssocID="{CFBE12BD-6EBC-43D6-BCFD-E6D1BFF65BC3}" presName="desTx" presStyleLbl="revTx" presStyleIdx="1" presStyleCnt="6">
        <dgm:presLayoutVars/>
      </dgm:prSet>
      <dgm:spPr/>
    </dgm:pt>
    <dgm:pt modelId="{50BF051F-9193-44C3-A0C0-C29DC015866B}" type="pres">
      <dgm:prSet presAssocID="{EFA4B94E-B85C-4FA9-91A7-4032BC4C81CC}" presName="sibTrans" presStyleCnt="0"/>
      <dgm:spPr/>
    </dgm:pt>
    <dgm:pt modelId="{4A63D5C3-903E-4AFE-B34D-8A008259C070}" type="pres">
      <dgm:prSet presAssocID="{AC6FB4E4-CBE6-46E1-8BA2-57E59130636D}" presName="compNode" presStyleCnt="0"/>
      <dgm:spPr/>
    </dgm:pt>
    <dgm:pt modelId="{FF568CCE-046F-4216-8EC6-F2B7FAB8CCCB}" type="pres">
      <dgm:prSet presAssocID="{AC6FB4E4-CBE6-46E1-8BA2-57E5913063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5DC00FD-85F8-4AD3-AB57-6027B3E2076D}" type="pres">
      <dgm:prSet presAssocID="{AC6FB4E4-CBE6-46E1-8BA2-57E59130636D}" presName="iconSpace" presStyleCnt="0"/>
      <dgm:spPr/>
    </dgm:pt>
    <dgm:pt modelId="{53A49C42-155E-4B24-8ED1-FE93F99B173E}" type="pres">
      <dgm:prSet presAssocID="{AC6FB4E4-CBE6-46E1-8BA2-57E59130636D}" presName="parTx" presStyleLbl="revTx" presStyleIdx="2" presStyleCnt="6">
        <dgm:presLayoutVars>
          <dgm:chMax val="0"/>
          <dgm:chPref val="0"/>
        </dgm:presLayoutVars>
      </dgm:prSet>
      <dgm:spPr/>
    </dgm:pt>
    <dgm:pt modelId="{21AC89D8-B73E-471B-A278-D0BA4716A6E8}" type="pres">
      <dgm:prSet presAssocID="{AC6FB4E4-CBE6-46E1-8BA2-57E59130636D}" presName="txSpace" presStyleCnt="0"/>
      <dgm:spPr/>
    </dgm:pt>
    <dgm:pt modelId="{1271BB1E-5291-4D10-AFC3-C272FC0906F3}" type="pres">
      <dgm:prSet presAssocID="{AC6FB4E4-CBE6-46E1-8BA2-57E59130636D}" presName="desTx" presStyleLbl="revTx" presStyleIdx="3" presStyleCnt="6">
        <dgm:presLayoutVars/>
      </dgm:prSet>
      <dgm:spPr/>
    </dgm:pt>
    <dgm:pt modelId="{66E2BC63-50B9-4175-859E-F9A1AA813842}" type="pres">
      <dgm:prSet presAssocID="{1FF6C1A2-5D14-40F3-89B8-B9A037716C99}" presName="sibTrans" presStyleCnt="0"/>
      <dgm:spPr/>
    </dgm:pt>
    <dgm:pt modelId="{912B9515-354A-470F-A24B-664C918215A9}" type="pres">
      <dgm:prSet presAssocID="{B9447993-79FD-4059-B6EE-4C967971C82D}" presName="compNode" presStyleCnt="0"/>
      <dgm:spPr/>
    </dgm:pt>
    <dgm:pt modelId="{09757F95-C9E3-4556-8D06-367E01D81B8B}" type="pres">
      <dgm:prSet presAssocID="{B9447993-79FD-4059-B6EE-4C967971C8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E5AFB178-4DC0-4778-9FD3-265765CABB93}" type="pres">
      <dgm:prSet presAssocID="{B9447993-79FD-4059-B6EE-4C967971C82D}" presName="iconSpace" presStyleCnt="0"/>
      <dgm:spPr/>
    </dgm:pt>
    <dgm:pt modelId="{D544349D-B516-4B97-804E-7D729DE64EDE}" type="pres">
      <dgm:prSet presAssocID="{B9447993-79FD-4059-B6EE-4C967971C82D}" presName="parTx" presStyleLbl="revTx" presStyleIdx="4" presStyleCnt="6">
        <dgm:presLayoutVars>
          <dgm:chMax val="0"/>
          <dgm:chPref val="0"/>
        </dgm:presLayoutVars>
      </dgm:prSet>
      <dgm:spPr/>
    </dgm:pt>
    <dgm:pt modelId="{CA4E0029-2A08-4249-875D-6E951F39D749}" type="pres">
      <dgm:prSet presAssocID="{B9447993-79FD-4059-B6EE-4C967971C82D}" presName="txSpace" presStyleCnt="0"/>
      <dgm:spPr/>
    </dgm:pt>
    <dgm:pt modelId="{D4F1A25E-3986-40D5-B01C-6D0A21B66133}" type="pres">
      <dgm:prSet presAssocID="{B9447993-79FD-4059-B6EE-4C967971C82D}" presName="desTx" presStyleLbl="revTx" presStyleIdx="5" presStyleCnt="6">
        <dgm:presLayoutVars/>
      </dgm:prSet>
      <dgm:spPr/>
    </dgm:pt>
  </dgm:ptLst>
  <dgm:cxnLst>
    <dgm:cxn modelId="{637A0D07-E3F6-40DD-ACBB-AD0ED5ED1428}" srcId="{B9447993-79FD-4059-B6EE-4C967971C82D}" destId="{ED9A3510-AB0F-40E0-809E-256BC40373C4}" srcOrd="0" destOrd="0" parTransId="{BF88518F-2977-4E93-A7F4-F91C69B3B99A}" sibTransId="{F5FBA4F8-C71E-4C59-B4EC-DBEF18263F75}"/>
    <dgm:cxn modelId="{3CFB681F-5A6D-4F70-8AF7-BCC22B61D94A}" srcId="{B46429D5-6786-44CC-BDC9-5FF9BBC41634}" destId="{CFBE12BD-6EBC-43D6-BCFD-E6D1BFF65BC3}" srcOrd="0" destOrd="0" parTransId="{34C7876D-1573-4425-81AB-CD35DD2A56E8}" sibTransId="{EFA4B94E-B85C-4FA9-91A7-4032BC4C81CC}"/>
    <dgm:cxn modelId="{348CD722-BAF2-4FEA-8F90-A63D53FC0981}" type="presOf" srcId="{CFBE12BD-6EBC-43D6-BCFD-E6D1BFF65BC3}" destId="{E6621352-BF0B-45AF-8D94-1D00A69D1737}" srcOrd="0" destOrd="0" presId="urn:microsoft.com/office/officeart/2018/5/layout/CenteredIconLabelDescriptionList"/>
    <dgm:cxn modelId="{6B3CFA3A-ED94-4792-BF96-E98F509B236D}" type="presOf" srcId="{ED9A3510-AB0F-40E0-809E-256BC40373C4}" destId="{D4F1A25E-3986-40D5-B01C-6D0A21B66133}" srcOrd="0" destOrd="0" presId="urn:microsoft.com/office/officeart/2018/5/layout/CenteredIconLabelDescriptionList"/>
    <dgm:cxn modelId="{9BD9B666-C8C5-45F9-BA0D-0073D4377EC6}" type="presOf" srcId="{B9447993-79FD-4059-B6EE-4C967971C82D}" destId="{D544349D-B516-4B97-804E-7D729DE64EDE}" srcOrd="0" destOrd="0" presId="urn:microsoft.com/office/officeart/2018/5/layout/CenteredIconLabelDescriptionList"/>
    <dgm:cxn modelId="{81D7AF68-AEAF-438F-91D0-D1328DC97F8F}" type="presOf" srcId="{2D75FF8F-14CF-41E6-848A-E23341762B5A}" destId="{40EEA196-6B43-449B-A800-E290B06BDA0E}" srcOrd="0" destOrd="0" presId="urn:microsoft.com/office/officeart/2018/5/layout/CenteredIconLabelDescriptionList"/>
    <dgm:cxn modelId="{C305626E-6C83-47D6-A51A-DC19BA151A2F}" type="presOf" srcId="{B46429D5-6786-44CC-BDC9-5FF9BBC41634}" destId="{2972BC8A-D5D9-4D04-95D7-F93FDAD2A4F0}" srcOrd="0" destOrd="0" presId="urn:microsoft.com/office/officeart/2018/5/layout/CenteredIconLabelDescriptionList"/>
    <dgm:cxn modelId="{2C761371-67EB-4FE6-AFA5-8A7A51504D47}" srcId="{B46429D5-6786-44CC-BDC9-5FF9BBC41634}" destId="{AC6FB4E4-CBE6-46E1-8BA2-57E59130636D}" srcOrd="1" destOrd="0" parTransId="{CD10BF32-AA8A-41F7-BFAF-BEA672529D0A}" sibTransId="{1FF6C1A2-5D14-40F3-89B8-B9A037716C99}"/>
    <dgm:cxn modelId="{29300D59-B717-40D5-90D6-D43E47B1284A}" srcId="{AC6FB4E4-CBE6-46E1-8BA2-57E59130636D}" destId="{52F519DF-F072-4925-8C06-CE3ACB8C6F93}" srcOrd="0" destOrd="0" parTransId="{7BF3537F-5D13-4060-A2A9-15C1F9C10063}" sibTransId="{D69A4F48-B032-4D21-AB8F-2E3678254ADC}"/>
    <dgm:cxn modelId="{E49863AA-4D36-4B08-AD6E-DCBFD876F8A8}" type="presOf" srcId="{52F519DF-F072-4925-8C06-CE3ACB8C6F93}" destId="{1271BB1E-5291-4D10-AFC3-C272FC0906F3}" srcOrd="0" destOrd="0" presId="urn:microsoft.com/office/officeart/2018/5/layout/CenteredIconLabelDescriptionList"/>
    <dgm:cxn modelId="{96FE12B6-33C1-4330-92E7-15B50E8D9F4E}" type="presOf" srcId="{AC6FB4E4-CBE6-46E1-8BA2-57E59130636D}" destId="{53A49C42-155E-4B24-8ED1-FE93F99B173E}" srcOrd="0" destOrd="0" presId="urn:microsoft.com/office/officeart/2018/5/layout/CenteredIconLabelDescriptionList"/>
    <dgm:cxn modelId="{23EC9CC4-A8DC-432E-A1D5-B3852CB8A67B}" srcId="{B46429D5-6786-44CC-BDC9-5FF9BBC41634}" destId="{B9447993-79FD-4059-B6EE-4C967971C82D}" srcOrd="2" destOrd="0" parTransId="{A7201D92-FC6C-4C3F-9716-72828AF212AC}" sibTransId="{98A65E9F-1907-463A-B30D-83230E31A182}"/>
    <dgm:cxn modelId="{C3AA72F9-CED4-4B23-B287-D81E142B3816}" srcId="{CFBE12BD-6EBC-43D6-BCFD-E6D1BFF65BC3}" destId="{2D75FF8F-14CF-41E6-848A-E23341762B5A}" srcOrd="0" destOrd="0" parTransId="{9A71E5D1-131C-467A-A479-4F3E25791259}" sibTransId="{9A4510D1-94E9-4B27-B767-1D1DE15AB98B}"/>
    <dgm:cxn modelId="{F3B3E433-DEA5-4910-BF55-F6CCBF1B50C8}" type="presParOf" srcId="{2972BC8A-D5D9-4D04-95D7-F93FDAD2A4F0}" destId="{98F3210B-F683-4E8A-9898-8D06972F34BC}" srcOrd="0" destOrd="0" presId="urn:microsoft.com/office/officeart/2018/5/layout/CenteredIconLabelDescriptionList"/>
    <dgm:cxn modelId="{95A41155-4CD1-4916-BBDB-B4FC5FC7E6EF}" type="presParOf" srcId="{98F3210B-F683-4E8A-9898-8D06972F34BC}" destId="{05C728FD-4807-464D-AE23-7C11EA5204D0}" srcOrd="0" destOrd="0" presId="urn:microsoft.com/office/officeart/2018/5/layout/CenteredIconLabelDescriptionList"/>
    <dgm:cxn modelId="{C4F42F3C-DAD0-477A-80AB-E462FCB3032A}" type="presParOf" srcId="{98F3210B-F683-4E8A-9898-8D06972F34BC}" destId="{1576BCBC-6562-40E8-B97F-C9A9A1F640E9}" srcOrd="1" destOrd="0" presId="urn:microsoft.com/office/officeart/2018/5/layout/CenteredIconLabelDescriptionList"/>
    <dgm:cxn modelId="{DD2FC41A-BB94-459F-8464-CB6DBD477EA9}" type="presParOf" srcId="{98F3210B-F683-4E8A-9898-8D06972F34BC}" destId="{E6621352-BF0B-45AF-8D94-1D00A69D1737}" srcOrd="2" destOrd="0" presId="urn:microsoft.com/office/officeart/2018/5/layout/CenteredIconLabelDescriptionList"/>
    <dgm:cxn modelId="{679B5661-0659-40C3-A9CF-6A9171E4DCEB}" type="presParOf" srcId="{98F3210B-F683-4E8A-9898-8D06972F34BC}" destId="{2CD30818-656C-492A-A38E-985812964956}" srcOrd="3" destOrd="0" presId="urn:microsoft.com/office/officeart/2018/5/layout/CenteredIconLabelDescriptionList"/>
    <dgm:cxn modelId="{5223C773-28DA-4FD8-96C1-E838112F6887}" type="presParOf" srcId="{98F3210B-F683-4E8A-9898-8D06972F34BC}" destId="{40EEA196-6B43-449B-A800-E290B06BDA0E}" srcOrd="4" destOrd="0" presId="urn:microsoft.com/office/officeart/2018/5/layout/CenteredIconLabelDescriptionList"/>
    <dgm:cxn modelId="{813FF213-F6CE-4EA6-B932-C009230BD958}" type="presParOf" srcId="{2972BC8A-D5D9-4D04-95D7-F93FDAD2A4F0}" destId="{50BF051F-9193-44C3-A0C0-C29DC015866B}" srcOrd="1" destOrd="0" presId="urn:microsoft.com/office/officeart/2018/5/layout/CenteredIconLabelDescriptionList"/>
    <dgm:cxn modelId="{48A6AAE4-681F-48C4-B0DC-E9A730512B8B}" type="presParOf" srcId="{2972BC8A-D5D9-4D04-95D7-F93FDAD2A4F0}" destId="{4A63D5C3-903E-4AFE-B34D-8A008259C070}" srcOrd="2" destOrd="0" presId="urn:microsoft.com/office/officeart/2018/5/layout/CenteredIconLabelDescriptionList"/>
    <dgm:cxn modelId="{19702B7C-48BB-4687-9923-940DF694BA8F}" type="presParOf" srcId="{4A63D5C3-903E-4AFE-B34D-8A008259C070}" destId="{FF568CCE-046F-4216-8EC6-F2B7FAB8CCCB}" srcOrd="0" destOrd="0" presId="urn:microsoft.com/office/officeart/2018/5/layout/CenteredIconLabelDescriptionList"/>
    <dgm:cxn modelId="{F1554721-B7DF-4F3C-AD8C-9196E684E013}" type="presParOf" srcId="{4A63D5C3-903E-4AFE-B34D-8A008259C070}" destId="{A5DC00FD-85F8-4AD3-AB57-6027B3E2076D}" srcOrd="1" destOrd="0" presId="urn:microsoft.com/office/officeart/2018/5/layout/CenteredIconLabelDescriptionList"/>
    <dgm:cxn modelId="{396029A7-555C-46DB-8501-74552823E469}" type="presParOf" srcId="{4A63D5C3-903E-4AFE-B34D-8A008259C070}" destId="{53A49C42-155E-4B24-8ED1-FE93F99B173E}" srcOrd="2" destOrd="0" presId="urn:microsoft.com/office/officeart/2018/5/layout/CenteredIconLabelDescriptionList"/>
    <dgm:cxn modelId="{997CF741-DD9F-4BF6-9B6A-43C67BB41F7E}" type="presParOf" srcId="{4A63D5C3-903E-4AFE-B34D-8A008259C070}" destId="{21AC89D8-B73E-471B-A278-D0BA4716A6E8}" srcOrd="3" destOrd="0" presId="urn:microsoft.com/office/officeart/2018/5/layout/CenteredIconLabelDescriptionList"/>
    <dgm:cxn modelId="{DBB8D668-646C-46A0-B8B7-ACC7DD07BDC5}" type="presParOf" srcId="{4A63D5C3-903E-4AFE-B34D-8A008259C070}" destId="{1271BB1E-5291-4D10-AFC3-C272FC0906F3}" srcOrd="4" destOrd="0" presId="urn:microsoft.com/office/officeart/2018/5/layout/CenteredIconLabelDescriptionList"/>
    <dgm:cxn modelId="{67A2E96A-0B09-45D4-9C2B-3E15FC5837CE}" type="presParOf" srcId="{2972BC8A-D5D9-4D04-95D7-F93FDAD2A4F0}" destId="{66E2BC63-50B9-4175-859E-F9A1AA813842}" srcOrd="3" destOrd="0" presId="urn:microsoft.com/office/officeart/2018/5/layout/CenteredIconLabelDescriptionList"/>
    <dgm:cxn modelId="{62B719E1-F32B-4CBB-AD93-48A89ABCE897}" type="presParOf" srcId="{2972BC8A-D5D9-4D04-95D7-F93FDAD2A4F0}" destId="{912B9515-354A-470F-A24B-664C918215A9}" srcOrd="4" destOrd="0" presId="urn:microsoft.com/office/officeart/2018/5/layout/CenteredIconLabelDescriptionList"/>
    <dgm:cxn modelId="{B52A84DB-735A-4201-846B-C2B06F8C81D4}" type="presParOf" srcId="{912B9515-354A-470F-A24B-664C918215A9}" destId="{09757F95-C9E3-4556-8D06-367E01D81B8B}" srcOrd="0" destOrd="0" presId="urn:microsoft.com/office/officeart/2018/5/layout/CenteredIconLabelDescriptionList"/>
    <dgm:cxn modelId="{4FE5712C-18E1-4527-8EA4-60F6F1398DE6}" type="presParOf" srcId="{912B9515-354A-470F-A24B-664C918215A9}" destId="{E5AFB178-4DC0-4778-9FD3-265765CABB93}" srcOrd="1" destOrd="0" presId="urn:microsoft.com/office/officeart/2018/5/layout/CenteredIconLabelDescriptionList"/>
    <dgm:cxn modelId="{4329D08A-974F-4712-8B44-8A15BB08D15C}" type="presParOf" srcId="{912B9515-354A-470F-A24B-664C918215A9}" destId="{D544349D-B516-4B97-804E-7D729DE64EDE}" srcOrd="2" destOrd="0" presId="urn:microsoft.com/office/officeart/2018/5/layout/CenteredIconLabelDescriptionList"/>
    <dgm:cxn modelId="{AE506B35-B79C-48D6-A81F-76801AD3AAE9}" type="presParOf" srcId="{912B9515-354A-470F-A24B-664C918215A9}" destId="{CA4E0029-2A08-4249-875D-6E951F39D749}" srcOrd="3" destOrd="0" presId="urn:microsoft.com/office/officeart/2018/5/layout/CenteredIconLabelDescriptionList"/>
    <dgm:cxn modelId="{5BF296C8-8B2B-4284-87C9-FBF71AFEBDDB}" type="presParOf" srcId="{912B9515-354A-470F-A24B-664C918215A9}" destId="{D4F1A25E-3986-40D5-B01C-6D0A21B6613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FBC79-10F6-4CB6-810A-ED6B838845B8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E2B10-658B-49CB-9172-EC8D0AA207F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Objective 1</a:t>
          </a:r>
          <a:r>
            <a:rPr lang="en-US" sz="1200" kern="1200"/>
            <a:t>: To implement a fully integrated ERP system (Oracle EBS) at PM7, improving </a:t>
          </a:r>
          <a:r>
            <a:rPr lang="en-US" sz="1200" b="1" kern="1200"/>
            <a:t>inventory management</a:t>
          </a:r>
          <a:r>
            <a:rPr lang="en-US" sz="1200" kern="1200"/>
            <a:t>, </a:t>
          </a:r>
          <a:r>
            <a:rPr lang="en-US" sz="1200" b="1" kern="1200"/>
            <a:t>purchasing processes</a:t>
          </a:r>
          <a:r>
            <a:rPr lang="en-US" sz="1200" kern="1200"/>
            <a:t>, and </a:t>
          </a:r>
          <a:r>
            <a:rPr lang="en-US" sz="1200" b="1" kern="1200"/>
            <a:t>order fulfillment</a:t>
          </a:r>
          <a:r>
            <a:rPr lang="en-US" sz="1200" kern="1200"/>
            <a:t>.</a:t>
          </a:r>
        </a:p>
      </dsp:txBody>
      <dsp:txXfrm>
        <a:off x="559800" y="3022743"/>
        <a:ext cx="4320000" cy="720000"/>
      </dsp:txXfrm>
    </dsp:sp>
    <dsp:sp modelId="{4269B6DC-564B-4F45-9DFE-A590889471D8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F10D2-C2FB-4F65-BED0-EF4B34CB7BDF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Objective 2</a:t>
          </a:r>
          <a:r>
            <a:rPr lang="en-US" sz="1200" kern="1200"/>
            <a:t>: To automate and optimize key business functions, ensuring that PM7 operates at maximum efficiency, reducing manual errors, and improving overall decision-making.</a:t>
          </a: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7BAA7-8C09-466D-8F94-6C3A7E94E74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96D72-1845-441E-AA29-5EF6D9C7FF34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4412E-8C8A-4A89-896A-77335B7F3911}">
      <dsp:nvSpPr>
        <dsp:cNvPr id="0" name=""/>
        <dsp:cNvSpPr/>
      </dsp:nvSpPr>
      <dsp:spPr>
        <a:xfrm>
          <a:off x="1437631" y="531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System Setup</a:t>
          </a:r>
          <a:r>
            <a:rPr lang="en-US" sz="2500" kern="1200"/>
            <a:t>:</a:t>
          </a:r>
        </a:p>
      </dsp:txBody>
      <dsp:txXfrm>
        <a:off x="1437631" y="531"/>
        <a:ext cx="4732020" cy="1244702"/>
      </dsp:txXfrm>
    </dsp:sp>
    <dsp:sp modelId="{935CA450-2512-4A2C-8087-0DAEFE3577BD}">
      <dsp:nvSpPr>
        <dsp:cNvPr id="0" name=""/>
        <dsp:cNvSpPr/>
      </dsp:nvSpPr>
      <dsp:spPr>
        <a:xfrm>
          <a:off x="6169651" y="531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Installation and configuration of Oracle EBS modules.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Integration with existing systems (e.g., HRMS, Finance).</a:t>
          </a:r>
        </a:p>
      </dsp:txBody>
      <dsp:txXfrm>
        <a:off x="6169651" y="531"/>
        <a:ext cx="4345948" cy="1244702"/>
      </dsp:txXfrm>
    </dsp:sp>
    <dsp:sp modelId="{70143B2C-03AB-483B-8581-5304F323720A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6AA57-FC2D-42EF-B5E5-906D80BB5A7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8257C-2137-43B8-B6EA-593DF5923722}">
      <dsp:nvSpPr>
        <dsp:cNvPr id="0" name=""/>
        <dsp:cNvSpPr/>
      </dsp:nvSpPr>
      <dsp:spPr>
        <a:xfrm>
          <a:off x="1437631" y="1556410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Customization</a:t>
          </a:r>
          <a:r>
            <a:rPr lang="en-US" sz="2500" kern="1200"/>
            <a:t>:</a:t>
          </a:r>
        </a:p>
      </dsp:txBody>
      <dsp:txXfrm>
        <a:off x="1437631" y="1556410"/>
        <a:ext cx="4732020" cy="1244702"/>
      </dsp:txXfrm>
    </dsp:sp>
    <dsp:sp modelId="{C8470345-0A16-4994-80BC-BFDA49C1B6AA}">
      <dsp:nvSpPr>
        <dsp:cNvPr id="0" name=""/>
        <dsp:cNvSpPr/>
      </dsp:nvSpPr>
      <dsp:spPr>
        <a:xfrm>
          <a:off x="6169651" y="1556410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 workflow setups for Purchasing and Order Management.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Reports and dashboards for real-time business insights.</a:t>
          </a:r>
        </a:p>
      </dsp:txBody>
      <dsp:txXfrm>
        <a:off x="6169651" y="1556410"/>
        <a:ext cx="4345948" cy="1244702"/>
      </dsp:txXfrm>
    </dsp:sp>
    <dsp:sp modelId="{0D03E4C3-92DA-4CDA-B4AB-90380213B6CB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C818C-CEDD-438A-8B17-B76F1BA9A6EF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63FD2-AE0B-4535-B82F-FFFFC8ABFD31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Training and Support</a:t>
          </a:r>
          <a:r>
            <a:rPr lang="en-US" sz="2500" kern="1200"/>
            <a:t>:</a:t>
          </a:r>
        </a:p>
      </dsp:txBody>
      <dsp:txXfrm>
        <a:off x="1437631" y="3112289"/>
        <a:ext cx="4732020" cy="1244702"/>
      </dsp:txXfrm>
    </dsp:sp>
    <dsp:sp modelId="{FA1B930B-098D-4D2D-9715-CF9C45B0DA38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training on new systems (including system administrators and end-users).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Post-implementation support for troubleshooting and system optimization.</a:t>
          </a:r>
        </a:p>
      </dsp:txBody>
      <dsp:txXfrm>
        <a:off x="6169651" y="3112289"/>
        <a:ext cx="434594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728FD-4807-464D-AE23-7C11EA5204D0}">
      <dsp:nvSpPr>
        <dsp:cNvPr id="0" name=""/>
        <dsp:cNvSpPr/>
      </dsp:nvSpPr>
      <dsp:spPr>
        <a:xfrm>
          <a:off x="1133679" y="580005"/>
          <a:ext cx="1219640" cy="1219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21352-BF0B-45AF-8D94-1D00A69D1737}">
      <dsp:nvSpPr>
        <dsp:cNvPr id="0" name=""/>
        <dsp:cNvSpPr/>
      </dsp:nvSpPr>
      <dsp:spPr>
        <a:xfrm>
          <a:off x="1155" y="1906855"/>
          <a:ext cx="3484687" cy="52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Risk 1</a:t>
          </a:r>
          <a:r>
            <a:rPr lang="en-US" sz="1800" kern="1200"/>
            <a:t>: Data Migration Complexity</a:t>
          </a:r>
        </a:p>
      </dsp:txBody>
      <dsp:txXfrm>
        <a:off x="1155" y="1906855"/>
        <a:ext cx="3484687" cy="522703"/>
      </dsp:txXfrm>
    </dsp:sp>
    <dsp:sp modelId="{40EEA196-6B43-449B-A800-E290B06BDA0E}">
      <dsp:nvSpPr>
        <dsp:cNvPr id="0" name=""/>
        <dsp:cNvSpPr/>
      </dsp:nvSpPr>
      <dsp:spPr>
        <a:xfrm>
          <a:off x="1155" y="2479423"/>
          <a:ext cx="3484687" cy="59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Mitigation</a:t>
          </a:r>
          <a:r>
            <a:rPr lang="en-US" sz="1400" kern="1200"/>
            <a:t>: Detailed data mapping and testing will be conducted to ensure data accuracy.</a:t>
          </a:r>
        </a:p>
      </dsp:txBody>
      <dsp:txXfrm>
        <a:off x="1155" y="2479423"/>
        <a:ext cx="3484687" cy="593814"/>
      </dsp:txXfrm>
    </dsp:sp>
    <dsp:sp modelId="{FF568CCE-046F-4216-8EC6-F2B7FAB8CCCB}">
      <dsp:nvSpPr>
        <dsp:cNvPr id="0" name=""/>
        <dsp:cNvSpPr/>
      </dsp:nvSpPr>
      <dsp:spPr>
        <a:xfrm>
          <a:off x="5228187" y="580005"/>
          <a:ext cx="1219640" cy="1219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49C42-155E-4B24-8ED1-FE93F99B173E}">
      <dsp:nvSpPr>
        <dsp:cNvPr id="0" name=""/>
        <dsp:cNvSpPr/>
      </dsp:nvSpPr>
      <dsp:spPr>
        <a:xfrm>
          <a:off x="4095663" y="1906855"/>
          <a:ext cx="3484687" cy="52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Risk 2</a:t>
          </a:r>
          <a:r>
            <a:rPr lang="en-US" sz="1800" kern="1200"/>
            <a:t>: User Adoption</a:t>
          </a:r>
        </a:p>
      </dsp:txBody>
      <dsp:txXfrm>
        <a:off x="4095663" y="1906855"/>
        <a:ext cx="3484687" cy="522703"/>
      </dsp:txXfrm>
    </dsp:sp>
    <dsp:sp modelId="{1271BB1E-5291-4D10-AFC3-C272FC0906F3}">
      <dsp:nvSpPr>
        <dsp:cNvPr id="0" name=""/>
        <dsp:cNvSpPr/>
      </dsp:nvSpPr>
      <dsp:spPr>
        <a:xfrm>
          <a:off x="4095663" y="2479423"/>
          <a:ext cx="3484687" cy="59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Mitigation</a:t>
          </a:r>
          <a:r>
            <a:rPr lang="en-US" sz="1400" kern="1200"/>
            <a:t>: Comprehensive training and user support will be provided.</a:t>
          </a:r>
        </a:p>
      </dsp:txBody>
      <dsp:txXfrm>
        <a:off x="4095663" y="2479423"/>
        <a:ext cx="3484687" cy="593814"/>
      </dsp:txXfrm>
    </dsp:sp>
    <dsp:sp modelId="{09757F95-C9E3-4556-8D06-367E01D81B8B}">
      <dsp:nvSpPr>
        <dsp:cNvPr id="0" name=""/>
        <dsp:cNvSpPr/>
      </dsp:nvSpPr>
      <dsp:spPr>
        <a:xfrm>
          <a:off x="9322695" y="580005"/>
          <a:ext cx="1219640" cy="1219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4349D-B516-4B97-804E-7D729DE64EDE}">
      <dsp:nvSpPr>
        <dsp:cNvPr id="0" name=""/>
        <dsp:cNvSpPr/>
      </dsp:nvSpPr>
      <dsp:spPr>
        <a:xfrm>
          <a:off x="8190171" y="1906855"/>
          <a:ext cx="3484687" cy="522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Risk 3</a:t>
          </a:r>
          <a:r>
            <a:rPr lang="en-US" sz="1800" kern="1200"/>
            <a:t>: System Downtime during Go-Live</a:t>
          </a:r>
        </a:p>
      </dsp:txBody>
      <dsp:txXfrm>
        <a:off x="8190171" y="1906855"/>
        <a:ext cx="3484687" cy="522703"/>
      </dsp:txXfrm>
    </dsp:sp>
    <dsp:sp modelId="{D4F1A25E-3986-40D5-B01C-6D0A21B66133}">
      <dsp:nvSpPr>
        <dsp:cNvPr id="0" name=""/>
        <dsp:cNvSpPr/>
      </dsp:nvSpPr>
      <dsp:spPr>
        <a:xfrm>
          <a:off x="8190171" y="2479423"/>
          <a:ext cx="3484687" cy="59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Mitigation</a:t>
          </a:r>
          <a:r>
            <a:rPr lang="en-US" sz="1400" kern="1200"/>
            <a:t>: A staged go-live approach with backup systems will be planned to minimize disruptions.</a:t>
          </a:r>
        </a:p>
      </dsp:txBody>
      <dsp:txXfrm>
        <a:off x="8190171" y="2479423"/>
        <a:ext cx="3484687" cy="593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43672A22-8CAF-7DC0-CCBB-9B40F3AD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20" t="6061" b="104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470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 b="1"/>
              <a:t>Technical Proposal for Oracle E-Business Suite (EBS) Implementation</a:t>
            </a:r>
            <a:endParaRPr lang="en-US" sz="1800"/>
          </a:p>
          <a:p>
            <a:pPr algn="l"/>
            <a:r>
              <a:rPr lang="en-US" sz="1800" b="1"/>
              <a:t>Project Overview</a:t>
            </a:r>
            <a:endParaRPr lang="en-US" sz="1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9640" y="2718054"/>
            <a:ext cx="3626930" cy="361299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600" b="1"/>
          </a:p>
          <a:p>
            <a:pPr algn="l"/>
            <a:r>
              <a:rPr lang="en-US" sz="1600" b="1" dirty="0"/>
              <a:t>Project Name:</a:t>
            </a:r>
          </a:p>
          <a:p>
            <a:pPr algn="l"/>
            <a:r>
              <a:rPr lang="en-US" sz="1600" dirty="0"/>
              <a:t> Oracle E-Business Suite (EBS) Implementation for Pixel Motor Seven (PM7)</a:t>
            </a:r>
            <a:endParaRPr lang="en-US"/>
          </a:p>
          <a:p>
            <a:pPr algn="l"/>
            <a:br>
              <a:rPr lang="en-US" sz="1600" dirty="0"/>
            </a:br>
            <a:r>
              <a:rPr lang="en-US" sz="1600" dirty="0"/>
              <a:t> </a:t>
            </a:r>
            <a:r>
              <a:rPr lang="en-US" sz="1600" b="1" dirty="0"/>
              <a:t>Client:</a:t>
            </a:r>
            <a:r>
              <a:rPr lang="en-US" sz="1600" dirty="0"/>
              <a:t>  Pixel Motor Seven (PM7)</a:t>
            </a:r>
            <a:endParaRPr lang="en-US" dirty="0"/>
          </a:p>
          <a:p>
            <a:pPr algn="l"/>
            <a:br>
              <a:rPr lang="en-US" sz="1600" dirty="0"/>
            </a:br>
            <a:r>
              <a:rPr lang="en-US" sz="1600" dirty="0"/>
              <a:t> </a:t>
            </a:r>
            <a:r>
              <a:rPr lang="en-US" sz="1600" b="1" dirty="0"/>
              <a:t>Prepared by: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/>
              <a:t> Momen Othman Ali  </a:t>
            </a:r>
          </a:p>
          <a:p>
            <a:pPr algn="l"/>
            <a:r>
              <a:rPr lang="en-US" sz="1600" dirty="0"/>
              <a:t> </a:t>
            </a:r>
            <a:r>
              <a:rPr lang="en-US" sz="1600" dirty="0">
                <a:ea typeface="+mn-lt"/>
                <a:cs typeface="+mn-lt"/>
              </a:rPr>
              <a:t>Mayada Ali Abdel Qader</a:t>
            </a:r>
            <a:endParaRPr lang="en-US" dirty="0"/>
          </a:p>
          <a:p>
            <a:pPr algn="l"/>
            <a:r>
              <a:rPr lang="en-US" sz="1600" dirty="0"/>
              <a:t> </a:t>
            </a:r>
            <a:r>
              <a:rPr lang="en-US" sz="1600" dirty="0">
                <a:ea typeface="+mn-lt"/>
                <a:cs typeface="+mn-lt"/>
              </a:rPr>
              <a:t>Samir Mohammed Al-Sayed</a:t>
            </a:r>
          </a:p>
          <a:p>
            <a:pPr algn="l"/>
            <a:r>
              <a:rPr lang="en-US" sz="1600" dirty="0">
                <a:ea typeface="+mn-lt"/>
                <a:cs typeface="+mn-lt"/>
              </a:rPr>
              <a:t> Ahmed Abdel Rahman Ahmed</a:t>
            </a:r>
            <a:endParaRPr lang="en-US" dirty="0"/>
          </a:p>
          <a:p>
            <a:pPr algn="l"/>
            <a:r>
              <a:rPr lang="en-US" sz="1600" dirty="0"/>
              <a:t> Ahmed Shoaib</a:t>
            </a:r>
            <a:br>
              <a:rPr lang="en-US" sz="1600" dirty="0"/>
            </a:br>
            <a:endParaRPr lang="en-US" sz="1600" dirty="0"/>
          </a:p>
          <a:p>
            <a:pPr algn="l"/>
            <a:r>
              <a:rPr lang="en-US" sz="1600" b="1" dirty="0"/>
              <a:t>Date:</a:t>
            </a:r>
            <a:r>
              <a:rPr lang="en-US" sz="1600" dirty="0"/>
              <a:t>  10 - 4 - 2025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E4C1D-C5C5-EA02-E0E4-E0F62978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latin typeface="Aptos"/>
              </a:rPr>
              <a:t>Conclusion</a:t>
            </a:r>
            <a:endParaRPr lang="en-US" sz="4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6BE8-FBCD-FD1E-E846-90D81E55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200" b="1"/>
          </a:p>
          <a:p>
            <a:r>
              <a:rPr lang="en-US" sz="2200">
                <a:ea typeface="+mn-lt"/>
                <a:cs typeface="+mn-lt"/>
              </a:rPr>
              <a:t>The implementation of Oracle E-Business Suite (EBS) will enable </a:t>
            </a:r>
            <a:r>
              <a:rPr lang="en-US" sz="2200" b="1">
                <a:ea typeface="+mn-lt"/>
                <a:cs typeface="+mn-lt"/>
              </a:rPr>
              <a:t>Pixel Motor Seven (PM7)</a:t>
            </a:r>
            <a:r>
              <a:rPr lang="en-US" sz="2200">
                <a:ea typeface="+mn-lt"/>
                <a:cs typeface="+mn-lt"/>
              </a:rPr>
              <a:t> to optimize its business operations across key functions such as </a:t>
            </a:r>
            <a:r>
              <a:rPr lang="en-US" sz="2200" b="1">
                <a:ea typeface="+mn-lt"/>
                <a:cs typeface="+mn-lt"/>
              </a:rPr>
              <a:t>inventory management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b="1">
                <a:ea typeface="+mn-lt"/>
                <a:cs typeface="+mn-lt"/>
              </a:rPr>
              <a:t>purchasing</a:t>
            </a:r>
            <a:r>
              <a:rPr lang="en-US" sz="2200">
                <a:ea typeface="+mn-lt"/>
                <a:cs typeface="+mn-lt"/>
              </a:rPr>
              <a:t>, and </a:t>
            </a:r>
            <a:r>
              <a:rPr lang="en-US" sz="2200" b="1">
                <a:ea typeface="+mn-lt"/>
                <a:cs typeface="+mn-lt"/>
              </a:rPr>
              <a:t>order processing</a:t>
            </a:r>
            <a:r>
              <a:rPr lang="en-US" sz="2200">
                <a:ea typeface="+mn-lt"/>
                <a:cs typeface="+mn-lt"/>
              </a:rPr>
              <a:t>. The proposed system will streamline processes, improve operational efficiency, and drive business growth, all while ensuring scalability for future expansion.</a:t>
            </a:r>
            <a:br>
              <a:rPr lang="en-US" sz="2200"/>
            </a:br>
            <a:endParaRPr lang="en-US" sz="2200"/>
          </a:p>
          <a:p>
            <a:r>
              <a:rPr lang="en-US" sz="2200">
                <a:ea typeface="+mn-lt"/>
                <a:cs typeface="+mn-lt"/>
              </a:rPr>
              <a:t>This </a:t>
            </a:r>
            <a:r>
              <a:rPr lang="en-US" sz="2200" b="1">
                <a:ea typeface="+mn-lt"/>
                <a:cs typeface="+mn-lt"/>
              </a:rPr>
              <a:t>Technical Proposal</a:t>
            </a:r>
            <a:r>
              <a:rPr lang="en-US" sz="2200">
                <a:ea typeface="+mn-lt"/>
                <a:cs typeface="+mn-lt"/>
              </a:rPr>
              <a:t> outlines all the critical aspects of the Oracle EBS implementation for PM7, providing a clear path for successful project completion.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3386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F4164-04E7-C622-2270-E88E012A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Aptos"/>
              </a:rPr>
              <a:t>Executive Summary</a:t>
            </a:r>
            <a:endParaRPr lang="en-US" sz="5400">
              <a:latin typeface="Apto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4A54-57FB-03D4-2307-6939926B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This</a:t>
            </a:r>
            <a:r>
              <a:rPr lang="en-US" sz="2200">
                <a:ea typeface="+mn-lt"/>
                <a:cs typeface="+mn-lt"/>
              </a:rPr>
              <a:t> proposal outlines the technical details for implementing Oracle E-Business Suite (EBS) to optimize operations at Pixel Motor Seven (PM7). The project aims to enhance PM7’s </a:t>
            </a:r>
            <a:r>
              <a:rPr lang="en-US" sz="2200" b="1">
                <a:ea typeface="+mn-lt"/>
                <a:cs typeface="+mn-lt"/>
              </a:rPr>
              <a:t>Inventory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b="1">
                <a:ea typeface="+mn-lt"/>
                <a:cs typeface="+mn-lt"/>
              </a:rPr>
              <a:t>Purchasing</a:t>
            </a:r>
            <a:r>
              <a:rPr lang="en-US" sz="2200">
                <a:ea typeface="+mn-lt"/>
                <a:cs typeface="+mn-lt"/>
              </a:rPr>
              <a:t>, and </a:t>
            </a:r>
            <a:r>
              <a:rPr lang="en-US" sz="2200" b="1">
                <a:ea typeface="+mn-lt"/>
                <a:cs typeface="+mn-lt"/>
              </a:rPr>
              <a:t>Order Management</a:t>
            </a:r>
            <a:r>
              <a:rPr lang="en-US" sz="2200">
                <a:ea typeface="+mn-lt"/>
                <a:cs typeface="+mn-lt"/>
              </a:rPr>
              <a:t> processes through a comprehensive ERP system. By integrating these systems, PM7 will streamline procurement, production, and sales operations, driving greater efficiency and reducing operational costs.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22927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178B-41F4-B156-1E76-4957CBD1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ptos"/>
              </a:rPr>
              <a:t>Objective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5ABB0D7-EF12-030A-8EDB-14D6FCDE6F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69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13CA1-1041-2231-D51B-5616F64C3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latin typeface="Aptos"/>
              </a:rPr>
              <a:t>Scope of Work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274B88F-3906-E364-2CC9-59B8BCC2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100" b="1">
              <a:solidFill>
                <a:schemeClr val="tx2"/>
              </a:solidFill>
            </a:endParaRPr>
          </a:p>
          <a:p>
            <a:r>
              <a:rPr lang="en-US" sz="1100" b="1">
                <a:solidFill>
                  <a:schemeClr val="tx2"/>
                </a:solidFill>
                <a:ea typeface="+mn-lt"/>
                <a:cs typeface="+mn-lt"/>
              </a:rPr>
              <a:t>Inventory Management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Setup of Inventory Organizations (A &amp; B)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Item definition and categorization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Location management and stock tracking</a:t>
            </a:r>
            <a:endParaRPr lang="en-US" sz="1100">
              <a:solidFill>
                <a:schemeClr val="tx2"/>
              </a:solidFill>
            </a:endParaRPr>
          </a:p>
          <a:p>
            <a:r>
              <a:rPr lang="en-US" sz="1100" b="1">
                <a:solidFill>
                  <a:schemeClr val="tx2"/>
                </a:solidFill>
                <a:ea typeface="+mn-lt"/>
                <a:cs typeface="+mn-lt"/>
              </a:rPr>
              <a:t>Purchasing Management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Define purchasing options and approval workflows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Supplier and buyer setup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Procurement process automation (Requisition to Purchase Order)</a:t>
            </a:r>
            <a:endParaRPr lang="en-US" sz="1100">
              <a:solidFill>
                <a:schemeClr val="tx2"/>
              </a:solidFill>
            </a:endParaRPr>
          </a:p>
          <a:p>
            <a:r>
              <a:rPr lang="en-US" sz="1100" b="1">
                <a:solidFill>
                  <a:schemeClr val="tx2"/>
                </a:solidFill>
                <a:ea typeface="+mn-lt"/>
                <a:cs typeface="+mn-lt"/>
              </a:rPr>
              <a:t>Order Management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Order to cash process setup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Integration with Inventory and Purchasing for seamless order fulfillment</a:t>
            </a:r>
            <a:endParaRPr lang="en-US" sz="1100">
              <a:solidFill>
                <a:schemeClr val="tx2"/>
              </a:solidFill>
            </a:endParaRPr>
          </a:p>
          <a:p>
            <a:pPr lvl="1"/>
            <a:r>
              <a:rPr lang="en-US" sz="1100">
                <a:solidFill>
                  <a:schemeClr val="tx2"/>
                </a:solidFill>
                <a:ea typeface="+mn-lt"/>
                <a:cs typeface="+mn-lt"/>
              </a:rPr>
              <a:t>Sales order creation, processing, and shipping</a:t>
            </a:r>
            <a:endParaRPr lang="en-US" sz="1100">
              <a:solidFill>
                <a:schemeClr val="tx2"/>
              </a:solidFill>
            </a:endParaRPr>
          </a:p>
          <a:p>
            <a:endParaRPr lang="en-US" sz="11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015AC907-1948-78FE-8C4F-F018B5E29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3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D1479-64F8-FCB1-62C1-76878004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4600" b="1">
                <a:latin typeface="Aptos"/>
              </a:rPr>
              <a:t>Technical Architecture</a:t>
            </a:r>
            <a:endParaRPr lang="en-US" sz="4600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068BC8F2-3CF8-D4E5-1CDA-93B1E851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03" r="46996" b="-43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2EEC-F780-25A0-9E02-A800092B9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400" b="1"/>
          </a:p>
          <a:p>
            <a:r>
              <a:rPr lang="en-US" sz="1400" b="1">
                <a:ea typeface="+mn-lt"/>
                <a:cs typeface="+mn-lt"/>
              </a:rPr>
              <a:t>Oracle EBS Infrastructure</a:t>
            </a:r>
            <a:r>
              <a:rPr lang="en-US" sz="1400">
                <a:ea typeface="+mn-lt"/>
                <a:cs typeface="+mn-lt"/>
              </a:rPr>
              <a:t>: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Database</a:t>
            </a:r>
            <a:r>
              <a:rPr lang="en-US" sz="1400">
                <a:ea typeface="+mn-lt"/>
                <a:cs typeface="+mn-lt"/>
              </a:rPr>
              <a:t>: Oracle Database (version [specify version])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Application Server</a:t>
            </a:r>
            <a:r>
              <a:rPr lang="en-US" sz="1400">
                <a:ea typeface="+mn-lt"/>
                <a:cs typeface="+mn-lt"/>
              </a:rPr>
              <a:t>: Oracle WebLogic Server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Integration Platform</a:t>
            </a:r>
            <a:r>
              <a:rPr lang="en-US" sz="1400">
                <a:ea typeface="+mn-lt"/>
                <a:cs typeface="+mn-lt"/>
              </a:rPr>
              <a:t>: Oracle Integration Cloud or Web Services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Deployment Model</a:t>
            </a:r>
            <a:r>
              <a:rPr lang="en-US" sz="1400">
                <a:ea typeface="+mn-lt"/>
                <a:cs typeface="+mn-lt"/>
              </a:rPr>
              <a:t>: On-premise or Cloud (specify based on PM7’s infrastructure)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The solution will leverage Oracle's best practices, with customized configurations for PM7’s specific needs, including: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Data Integration</a:t>
            </a:r>
            <a:r>
              <a:rPr lang="en-US" sz="1400">
                <a:ea typeface="+mn-lt"/>
                <a:cs typeface="+mn-lt"/>
              </a:rPr>
              <a:t>: Real-time integration between Inventory, Purchasing, and Order Management modules.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Security</a:t>
            </a:r>
            <a:r>
              <a:rPr lang="en-US" sz="1400">
                <a:ea typeface="+mn-lt"/>
                <a:cs typeface="+mn-lt"/>
              </a:rPr>
              <a:t>: Role-based access control and secure transaction handling.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Scalability</a:t>
            </a:r>
            <a:r>
              <a:rPr lang="en-US" sz="1400">
                <a:ea typeface="+mn-lt"/>
                <a:cs typeface="+mn-lt"/>
              </a:rPr>
              <a:t>: Solution designed to scale as PM7 expands operations.</a:t>
            </a: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5266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04554-0D56-999E-3E57-910CA7B6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>
                <a:latin typeface="Aptos"/>
              </a:rPr>
              <a:t>Deliverables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810CA2F7-EDCF-5C76-804B-269FC8085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84944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80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C7239-8EB8-5112-D83B-A79A0968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54003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dirty="0"/>
              <a:t>Project Timeline</a:t>
            </a:r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5D9EC2C-B0E5-A651-39ED-E47F1611B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77898"/>
              </p:ext>
            </p:extLst>
          </p:nvPr>
        </p:nvGraphicFramePr>
        <p:xfrm>
          <a:off x="1545705" y="1926266"/>
          <a:ext cx="9100592" cy="43575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83834">
                  <a:extLst>
                    <a:ext uri="{9D8B030D-6E8A-4147-A177-3AD203B41FA5}">
                      <a16:colId xmlns:a16="http://schemas.microsoft.com/office/drawing/2014/main" val="2801650"/>
                    </a:ext>
                  </a:extLst>
                </a:gridCol>
                <a:gridCol w="1845522">
                  <a:extLst>
                    <a:ext uri="{9D8B030D-6E8A-4147-A177-3AD203B41FA5}">
                      <a16:colId xmlns:a16="http://schemas.microsoft.com/office/drawing/2014/main" val="2451487403"/>
                    </a:ext>
                  </a:extLst>
                </a:gridCol>
                <a:gridCol w="2050996">
                  <a:extLst>
                    <a:ext uri="{9D8B030D-6E8A-4147-A177-3AD203B41FA5}">
                      <a16:colId xmlns:a16="http://schemas.microsoft.com/office/drawing/2014/main" val="213313401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229444543"/>
                    </a:ext>
                  </a:extLst>
                </a:gridCol>
              </a:tblGrid>
              <a:tr h="591763">
                <a:tc>
                  <a:txBody>
                    <a:bodyPr/>
                    <a:lstStyle/>
                    <a:p>
                      <a:r>
                        <a:rPr lang="en-US" sz="2600" b="1" dirty="0"/>
                        <a:t>Phase</a:t>
                      </a:r>
                      <a:endParaRPr lang="en-US" sz="2600" dirty="0"/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Duration</a:t>
                      </a:r>
                      <a:endParaRPr lang="en-US" sz="2600" dirty="0"/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Start Date</a:t>
                      </a:r>
                      <a:endParaRPr lang="en-US" sz="2600" dirty="0"/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/>
                        <a:t>End Date</a:t>
                      </a:r>
                      <a:endParaRPr lang="en-US" sz="2600" dirty="0"/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442155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r>
                        <a:rPr lang="en-US" sz="2600" dirty="0"/>
                        <a:t>Requirement Analysis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 weeks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1-12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14-12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165023"/>
                  </a:ext>
                </a:extLst>
              </a:tr>
              <a:tr h="591763">
                <a:tc>
                  <a:txBody>
                    <a:bodyPr/>
                    <a:lstStyle/>
                    <a:p>
                      <a:r>
                        <a:rPr lang="en-US" sz="2600" dirty="0"/>
                        <a:t>System Installation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4 weeks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15-12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5-1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142909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r>
                        <a:rPr lang="en-US" sz="2600" dirty="0"/>
                        <a:t>Customization &amp; Testing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6 weeks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6-1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20-2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944645"/>
                  </a:ext>
                </a:extLst>
              </a:tr>
              <a:tr h="591763">
                <a:tc>
                  <a:txBody>
                    <a:bodyPr/>
                    <a:lstStyle/>
                    <a:p>
                      <a:r>
                        <a:rPr lang="en-US" sz="2600" dirty="0"/>
                        <a:t>User Training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 weeks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21-2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10-3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566096"/>
                  </a:ext>
                </a:extLst>
              </a:tr>
              <a:tr h="591763">
                <a:tc>
                  <a:txBody>
                    <a:bodyPr/>
                    <a:lstStyle/>
                    <a:p>
                      <a:r>
                        <a:rPr lang="en-US" sz="2600" dirty="0"/>
                        <a:t>Go-Live Support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 weeks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11-3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30-3</a:t>
                      </a:r>
                    </a:p>
                  </a:txBody>
                  <a:tcPr marL="134491" marR="134491" marT="67246" marB="672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42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920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339DC1-644D-D68E-F9A4-E9F304B6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600" b="1">
                <a:solidFill>
                  <a:schemeClr val="tx2"/>
                </a:solidFill>
                <a:latin typeface="Aptos"/>
              </a:rPr>
              <a:t>Budget Estimate</a:t>
            </a:r>
            <a:endParaRPr lang="en-US" sz="3600">
              <a:solidFill>
                <a:schemeClr val="tx2"/>
              </a:solidFill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DE37-ECC7-A6B3-390D-0268C280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Estimated Costs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Licensing Fees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: Oracle E-Business Suite licenses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Implementation Costs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1800" dirty="0">
              <a:solidFill>
                <a:schemeClr val="tx2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System Setup: 30$</a:t>
            </a:r>
            <a:endParaRPr lang="en-US" sz="1800" dirty="0">
              <a:solidFill>
                <a:schemeClr val="tx2"/>
              </a:solidFill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Customization: 30$</a:t>
            </a:r>
            <a:endParaRPr lang="en-US" sz="1800" dirty="0">
              <a:solidFill>
                <a:schemeClr val="tx2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Data Migration: 20$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Training &amp; Support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: 20$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Total Project Cost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: 100$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B586A-740A-6E6D-B692-CDBB6805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2"/>
                </a:solidFill>
                <a:latin typeface="Aptos"/>
              </a:rPr>
              <a:t>Risks and Mitigation</a:t>
            </a:r>
            <a:endParaRPr lang="en-US" sz="40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386B880-5888-BFB8-7544-C1B6859282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970363"/>
              </p:ext>
            </p:extLst>
          </p:nvPr>
        </p:nvGraphicFramePr>
        <p:xfrm>
          <a:off x="230778" y="2473236"/>
          <a:ext cx="11676015" cy="36532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96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Technical Proposal for Oracle E-Business Suite (EBS) Implementation Project Overview</vt:lpstr>
      <vt:lpstr>Executive Summary</vt:lpstr>
      <vt:lpstr>Objective</vt:lpstr>
      <vt:lpstr>Scope of Work</vt:lpstr>
      <vt:lpstr>Technical Architecture</vt:lpstr>
      <vt:lpstr>Deliverables</vt:lpstr>
      <vt:lpstr>Project Timeline </vt:lpstr>
      <vt:lpstr>Budget Estimate</vt:lpstr>
      <vt:lpstr>Risks and Mitigation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188</cp:revision>
  <dcterms:created xsi:type="dcterms:W3CDTF">2025-04-25T12:51:07Z</dcterms:created>
  <dcterms:modified xsi:type="dcterms:W3CDTF">2025-04-25T21:31:59Z</dcterms:modified>
</cp:coreProperties>
</file>