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1-F440-B14B-50A53593C5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91-F440-B14B-50A53593C50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91-F440-B14B-50A53593C50F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91-F440-B14B-50A53593C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074939"/>
            <a:ext cx="8837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MODASSIR KHAN.S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312212333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: SHREE CHANDRAPRABHU JAIN COLLEGE, MINJUR -601203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16FF0-1B75-3339-AF74-050823130BFE}"/>
              </a:ext>
            </a:extLst>
          </p:cNvPr>
          <p:cNvSpPr txBox="1"/>
          <p:nvPr/>
        </p:nvSpPr>
        <p:spPr>
          <a:xfrm>
            <a:off x="457759" y="2016202"/>
            <a:ext cx="90767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2"/>
                </a:solidFill>
              </a:rPr>
              <a:t>CONTENT </a:t>
            </a:r>
            <a:r>
              <a:rPr lang="en-IN" sz="2800" dirty="0"/>
              <a:t>: </a:t>
            </a:r>
            <a:r>
              <a:rPr lang="en-IN" sz="28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IN" sz="2800" dirty="0">
                <a:solidFill>
                  <a:schemeClr val="accent2"/>
                </a:solidFill>
              </a:rPr>
              <a:t>                         </a:t>
            </a:r>
            <a:r>
              <a:rPr lang="en-IN" sz="2400" dirty="0"/>
              <a:t>• Data cleaning and </a:t>
            </a:r>
            <a:r>
              <a:rPr lang="en-IN" sz="2400" dirty="0" err="1"/>
              <a:t>preprocessing</a:t>
            </a:r>
            <a:r>
              <a:rPr lang="en-IN" sz="2400" dirty="0"/>
              <a:t> using excel functions</a:t>
            </a:r>
          </a:p>
          <a:p>
            <a:r>
              <a:rPr lang="en-IN" sz="2400" dirty="0"/>
              <a:t>                    for statistical analysis </a:t>
            </a:r>
          </a:p>
          <a:p>
            <a:r>
              <a:rPr lang="en-IN" sz="2400" dirty="0"/>
              <a:t>                             • Visualization using excel charts and pivot tables 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B9BC7C6-7A7B-6787-33FE-A038FDA8AD49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24597"/>
              </p:ext>
            </p:extLst>
          </p:nvPr>
        </p:nvGraphicFramePr>
        <p:xfrm>
          <a:off x="755332" y="1774575"/>
          <a:ext cx="6890812" cy="428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6279-B34A-D4C7-1776-C264F13F56B7}"/>
              </a:ext>
            </a:extLst>
          </p:cNvPr>
          <p:cNvSpPr txBox="1"/>
          <p:nvPr/>
        </p:nvSpPr>
        <p:spPr>
          <a:xfrm>
            <a:off x="755331" y="1989046"/>
            <a:ext cx="7767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u="sng" dirty="0">
                <a:solidFill>
                  <a:srgbClr val="FF0000"/>
                </a:solidFill>
              </a:rPr>
              <a:t>CONTENT </a:t>
            </a:r>
            <a:r>
              <a:rPr lang="en-IN" sz="2400" dirty="0"/>
              <a:t>: </a:t>
            </a:r>
          </a:p>
          <a:p>
            <a:pPr algn="l"/>
            <a:r>
              <a:rPr lang="en-IN" sz="2800" dirty="0">
                <a:solidFill>
                  <a:srgbClr val="FF0000"/>
                </a:solidFill>
              </a:rPr>
              <a:t>                       </a:t>
            </a:r>
            <a:r>
              <a:rPr lang="en-IN" sz="2800" dirty="0"/>
              <a:t>• </a:t>
            </a:r>
            <a:r>
              <a:rPr lang="en-IN" sz="2400" dirty="0"/>
              <a:t>Summary of insights gained impact on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</a:t>
            </a:r>
            <a:r>
              <a:rPr lang="en-IN" sz="2400" dirty="0"/>
              <a:t>decision making and employee management.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       </a:t>
            </a:r>
            <a:r>
              <a:rPr lang="en-IN" sz="2400" dirty="0"/>
              <a:t>• Future Steps for further analysis or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</a:t>
            </a:r>
            <a:r>
              <a:rPr lang="en-IN" sz="2400" dirty="0"/>
              <a:t>implementation.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E44C6-FDEA-9DCE-B4E7-C26875CE2941}"/>
              </a:ext>
            </a:extLst>
          </p:cNvPr>
          <p:cNvSpPr txBox="1"/>
          <p:nvPr/>
        </p:nvSpPr>
        <p:spPr>
          <a:xfrm>
            <a:off x="778898" y="2528521"/>
            <a:ext cx="7212577" cy="152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Inconsistent employee performance data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Identifying patterns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Employee metrics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Decision making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Actionable insights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8FC5A-26F3-2673-71CA-345F29204C76}"/>
              </a:ext>
            </a:extLst>
          </p:cNvPr>
          <p:cNvSpPr txBox="1"/>
          <p:nvPr/>
        </p:nvSpPr>
        <p:spPr>
          <a:xfrm>
            <a:off x="676275" y="2226641"/>
            <a:ext cx="86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endParaRPr lang="en-IN" sz="2400" u="sng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;  To streamline employee data analysis using excel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; Identify key metrics , analyae trends &amp; provide        data – driven insights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A99EA-FCAE-90EC-0A29-48234E4CC80E}"/>
              </a:ext>
            </a:extLst>
          </p:cNvPr>
          <p:cNvSpPr txBox="1"/>
          <p:nvPr/>
        </p:nvSpPr>
        <p:spPr>
          <a:xfrm>
            <a:off x="699452" y="2221416"/>
            <a:ext cx="6103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HR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Team leads &amp; department heads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Company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Company manager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65CB4-1B4F-24E1-068C-947B97EFD35F}"/>
              </a:ext>
            </a:extLst>
          </p:cNvPr>
          <p:cNvSpPr txBox="1"/>
          <p:nvPr/>
        </p:nvSpPr>
        <p:spPr>
          <a:xfrm>
            <a:off x="2819400" y="1999386"/>
            <a:ext cx="61034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400" u="sng" dirty="0">
                <a:solidFill>
                  <a:srgbClr val="2A2A2A"/>
                </a:solidFill>
                <a:latin typeface="Segoe UI Bold"/>
              </a:rPr>
              <a:t>: </a:t>
            </a:r>
            <a:r>
              <a:rPr lang="en-IN" sz="2400" dirty="0">
                <a:solidFill>
                  <a:srgbClr val="2A2A2A"/>
                </a:solidFill>
                <a:latin typeface="Segoe UI Bold"/>
              </a:rPr>
              <a:t>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1. Implement excel – based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data analysis techniques.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2. Generate automated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reports and dashboards.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3. Enable easy data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manipulation and visualization </a:t>
            </a:r>
          </a:p>
          <a:p>
            <a:endParaRPr lang="en-IN" sz="2400" dirty="0">
              <a:solidFill>
                <a:srgbClr val="2A2A2A"/>
              </a:solidFill>
              <a:latin typeface="Segoe UI Bold"/>
            </a:endParaRP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C3CDF-72D4-83B5-3186-CCCB0FE5A668}"/>
              </a:ext>
            </a:extLst>
          </p:cNvPr>
          <p:cNvSpPr txBox="1"/>
          <p:nvPr/>
        </p:nvSpPr>
        <p:spPr>
          <a:xfrm>
            <a:off x="362547" y="2295323"/>
            <a:ext cx="9536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800" dirty="0">
                <a:solidFill>
                  <a:srgbClr val="2A2A2A"/>
                </a:solidFill>
                <a:latin typeface="Segoe UI Bold"/>
              </a:rPr>
              <a:t> : </a:t>
            </a:r>
          </a:p>
          <a:p>
            <a:r>
              <a:rPr lang="en-IN" sz="2800" dirty="0">
                <a:solidFill>
                  <a:srgbClr val="2A2A2A"/>
                </a:solidFill>
                <a:latin typeface="Segoe UI Bold"/>
              </a:rPr>
              <a:t>                  </a:t>
            </a:r>
            <a:r>
              <a:rPr lang="en-IN" sz="2400" dirty="0">
                <a:solidFill>
                  <a:srgbClr val="2A2A2A"/>
                </a:solidFill>
                <a:latin typeface="Segoe UI Bold"/>
              </a:rPr>
              <a:t>   • Data collected from employee records , including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performance, attendance &amp; demographics.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• Number of records, time span &amp; key variables.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87B7-A68E-1008-9015-04E6572C0FA1}"/>
              </a:ext>
            </a:extLst>
          </p:cNvPr>
          <p:cNvSpPr txBox="1"/>
          <p:nvPr/>
        </p:nvSpPr>
        <p:spPr>
          <a:xfrm>
            <a:off x="2182686" y="1807785"/>
            <a:ext cx="81987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: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system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complex reporting tasks, savings HR managers hours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manual work. Tise enables quick access to insightful data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need for extensive excel expertise.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rubiya22062005@gmail.com</cp:lastModifiedBy>
  <cp:revision>24</cp:revision>
  <dcterms:created xsi:type="dcterms:W3CDTF">2024-03-29T15:07:22Z</dcterms:created>
  <dcterms:modified xsi:type="dcterms:W3CDTF">2024-09-13T05:21:30Z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