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8" r:id="rId4"/>
    <p:sldId id="272" r:id="rId5"/>
    <p:sldId id="273" r:id="rId6"/>
    <p:sldId id="274" r:id="rId7"/>
    <p:sldId id="275" r:id="rId8"/>
    <p:sldId id="278" r:id="rId9"/>
    <p:sldId id="276" r:id="rId10"/>
    <p:sldId id="27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883D6-1A34-442F-9AE5-E26FED4604BA}" v="1" dt="2022-04-14T14:43:52.649"/>
    <p1510:client id="{83AABFAF-FC70-414B-9D18-D5F3FD71B39D}" v="536" dt="2022-04-15T09:32:24.213"/>
    <p1510:client id="{940A06EA-D2F4-4542-813C-95DDFCE9C0F2}" v="574" dt="2022-04-14T21:00:14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37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Truong" userId="c555059c422594fa" providerId="LiveId" clId="{940A06EA-D2F4-4542-813C-95DDFCE9C0F2}"/>
    <pc:docChg chg="undo custSel addSld delSld modSld">
      <pc:chgData name="Alex Truong" userId="c555059c422594fa" providerId="LiveId" clId="{940A06EA-D2F4-4542-813C-95DDFCE9C0F2}" dt="2022-04-14T21:04:10.086" v="1817" actId="47"/>
      <pc:docMkLst>
        <pc:docMk/>
      </pc:docMkLst>
      <pc:sldChg chg="add del">
        <pc:chgData name="Alex Truong" userId="c555059c422594fa" providerId="LiveId" clId="{940A06EA-D2F4-4542-813C-95DDFCE9C0F2}" dt="2022-04-14T21:04:10.086" v="1817" actId="47"/>
        <pc:sldMkLst>
          <pc:docMk/>
          <pc:sldMk cId="2049053952" sldId="256"/>
        </pc:sldMkLst>
      </pc:sldChg>
      <pc:sldChg chg="add del">
        <pc:chgData name="Alex Truong" userId="c555059c422594fa" providerId="LiveId" clId="{940A06EA-D2F4-4542-813C-95DDFCE9C0F2}" dt="2022-04-14T21:04:08.643" v="1816" actId="47"/>
        <pc:sldMkLst>
          <pc:docMk/>
          <pc:sldMk cId="1298342279" sldId="257"/>
        </pc:sldMkLst>
      </pc:sldChg>
      <pc:sldChg chg="add del">
        <pc:chgData name="Alex Truong" userId="c555059c422594fa" providerId="LiveId" clId="{940A06EA-D2F4-4542-813C-95DDFCE9C0F2}" dt="2022-04-14T21:04:07.625" v="1814" actId="47"/>
        <pc:sldMkLst>
          <pc:docMk/>
          <pc:sldMk cId="2566290640" sldId="258"/>
        </pc:sldMkLst>
      </pc:sldChg>
      <pc:sldChg chg="add del">
        <pc:chgData name="Alex Truong" userId="c555059c422594fa" providerId="LiveId" clId="{940A06EA-D2F4-4542-813C-95DDFCE9C0F2}" dt="2022-04-14T21:04:07.238" v="1813" actId="47"/>
        <pc:sldMkLst>
          <pc:docMk/>
          <pc:sldMk cId="982029869" sldId="259"/>
        </pc:sldMkLst>
      </pc:sldChg>
      <pc:sldChg chg="del">
        <pc:chgData name="Alex Truong" userId="c555059c422594fa" providerId="LiveId" clId="{940A06EA-D2F4-4542-813C-95DDFCE9C0F2}" dt="2022-04-14T15:28:35.572" v="44" actId="47"/>
        <pc:sldMkLst>
          <pc:docMk/>
          <pc:sldMk cId="4264977537" sldId="259"/>
        </pc:sldMkLst>
      </pc:sldChg>
      <pc:sldChg chg="add del">
        <pc:chgData name="Alex Truong" userId="c555059c422594fa" providerId="LiveId" clId="{940A06EA-D2F4-4542-813C-95DDFCE9C0F2}" dt="2022-04-14T21:04:06.753" v="1812" actId="47"/>
        <pc:sldMkLst>
          <pc:docMk/>
          <pc:sldMk cId="1159195758" sldId="260"/>
        </pc:sldMkLst>
      </pc:sldChg>
      <pc:sldChg chg="del">
        <pc:chgData name="Alex Truong" userId="c555059c422594fa" providerId="LiveId" clId="{940A06EA-D2F4-4542-813C-95DDFCE9C0F2}" dt="2022-04-14T15:28:32.088" v="39" actId="47"/>
        <pc:sldMkLst>
          <pc:docMk/>
          <pc:sldMk cId="2672039197" sldId="261"/>
        </pc:sldMkLst>
      </pc:sldChg>
      <pc:sldChg chg="add del">
        <pc:chgData name="Alex Truong" userId="c555059c422594fa" providerId="LiveId" clId="{940A06EA-D2F4-4542-813C-95DDFCE9C0F2}" dt="2022-04-14T21:04:06.361" v="1811" actId="47"/>
        <pc:sldMkLst>
          <pc:docMk/>
          <pc:sldMk cId="3491579373" sldId="261"/>
        </pc:sldMkLst>
      </pc:sldChg>
      <pc:sldChg chg="del">
        <pc:chgData name="Alex Truong" userId="c555059c422594fa" providerId="LiveId" clId="{940A06EA-D2F4-4542-813C-95DDFCE9C0F2}" dt="2022-04-14T15:28:32.791" v="40" actId="47"/>
        <pc:sldMkLst>
          <pc:docMk/>
          <pc:sldMk cId="397710800" sldId="262"/>
        </pc:sldMkLst>
      </pc:sldChg>
      <pc:sldChg chg="add del">
        <pc:chgData name="Alex Truong" userId="c555059c422594fa" providerId="LiveId" clId="{940A06EA-D2F4-4542-813C-95DDFCE9C0F2}" dt="2022-04-14T21:04:06.033" v="1810" actId="47"/>
        <pc:sldMkLst>
          <pc:docMk/>
          <pc:sldMk cId="2611099452" sldId="262"/>
        </pc:sldMkLst>
      </pc:sldChg>
      <pc:sldChg chg="del">
        <pc:chgData name="Alex Truong" userId="c555059c422594fa" providerId="LiveId" clId="{940A06EA-D2F4-4542-813C-95DDFCE9C0F2}" dt="2022-04-14T15:28:33.291" v="41" actId="47"/>
        <pc:sldMkLst>
          <pc:docMk/>
          <pc:sldMk cId="1405850135" sldId="263"/>
        </pc:sldMkLst>
      </pc:sldChg>
      <pc:sldChg chg="add del">
        <pc:chgData name="Alex Truong" userId="c555059c422594fa" providerId="LiveId" clId="{940A06EA-D2F4-4542-813C-95DDFCE9C0F2}" dt="2022-04-14T21:04:07.940" v="1815" actId="47"/>
        <pc:sldMkLst>
          <pc:docMk/>
          <pc:sldMk cId="3127594444" sldId="264"/>
        </pc:sldMkLst>
      </pc:sldChg>
      <pc:sldChg chg="del">
        <pc:chgData name="Alex Truong" userId="c555059c422594fa" providerId="LiveId" clId="{940A06EA-D2F4-4542-813C-95DDFCE9C0F2}" dt="2022-04-14T15:28:34.666" v="43" actId="47"/>
        <pc:sldMkLst>
          <pc:docMk/>
          <pc:sldMk cId="3480339974" sldId="265"/>
        </pc:sldMkLst>
      </pc:sldChg>
      <pc:sldChg chg="del">
        <pc:chgData name="Alex Truong" userId="c555059c422594fa" providerId="LiveId" clId="{940A06EA-D2F4-4542-813C-95DDFCE9C0F2}" dt="2022-04-14T17:46:59.987" v="1222" actId="47"/>
        <pc:sldMkLst>
          <pc:docMk/>
          <pc:sldMk cId="1484811712" sldId="267"/>
        </pc:sldMkLst>
      </pc:sldChg>
      <pc:sldChg chg="modSp mod">
        <pc:chgData name="Alex Truong" userId="c555059c422594fa" providerId="LiveId" clId="{940A06EA-D2F4-4542-813C-95DDFCE9C0F2}" dt="2022-04-14T16:00:52.102" v="815" actId="5793"/>
        <pc:sldMkLst>
          <pc:docMk/>
          <pc:sldMk cId="3529114326" sldId="268"/>
        </pc:sldMkLst>
        <pc:spChg chg="mod">
          <ac:chgData name="Alex Truong" userId="c555059c422594fa" providerId="LiveId" clId="{940A06EA-D2F4-4542-813C-95DDFCE9C0F2}" dt="2022-04-14T15:28:06.578" v="36" actId="2711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Alex Truong" userId="c555059c422594fa" providerId="LiveId" clId="{940A06EA-D2F4-4542-813C-95DDFCE9C0F2}" dt="2022-04-14T16:00:52.102" v="815" actId="5793"/>
          <ac:spMkLst>
            <pc:docMk/>
            <pc:sldMk cId="3529114326" sldId="268"/>
            <ac:spMk id="14" creationId="{00000000-0000-0000-0000-000000000000}"/>
          </ac:spMkLst>
        </pc:spChg>
      </pc:sldChg>
      <pc:sldChg chg="del">
        <pc:chgData name="Alex Truong" userId="c555059c422594fa" providerId="LiveId" clId="{940A06EA-D2F4-4542-813C-95DDFCE9C0F2}" dt="2022-04-14T17:47:01.814" v="1223" actId="47"/>
        <pc:sldMkLst>
          <pc:docMk/>
          <pc:sldMk cId="2341911148" sldId="269"/>
        </pc:sldMkLst>
      </pc:sldChg>
      <pc:sldChg chg="del">
        <pc:chgData name="Alex Truong" userId="c555059c422594fa" providerId="LiveId" clId="{940A06EA-D2F4-4542-813C-95DDFCE9C0F2}" dt="2022-04-14T16:06:47.875" v="1022" actId="47"/>
        <pc:sldMkLst>
          <pc:docMk/>
          <pc:sldMk cId="4123189245" sldId="270"/>
        </pc:sldMkLst>
      </pc:sldChg>
      <pc:sldChg chg="del">
        <pc:chgData name="Alex Truong" userId="c555059c422594fa" providerId="LiveId" clId="{940A06EA-D2F4-4542-813C-95DDFCE9C0F2}" dt="2022-04-14T15:28:34.072" v="42" actId="47"/>
        <pc:sldMkLst>
          <pc:docMk/>
          <pc:sldMk cId="2319046984" sldId="271"/>
        </pc:sldMkLst>
      </pc:sldChg>
      <pc:sldChg chg="modSp new mod">
        <pc:chgData name="Alex Truong" userId="c555059c422594fa" providerId="LiveId" clId="{940A06EA-D2F4-4542-813C-95DDFCE9C0F2}" dt="2022-04-14T15:44:51.592" v="795" actId="1076"/>
        <pc:sldMkLst>
          <pc:docMk/>
          <pc:sldMk cId="1255018351" sldId="272"/>
        </pc:sldMkLst>
        <pc:spChg chg="mod">
          <ac:chgData name="Alex Truong" userId="c555059c422594fa" providerId="LiveId" clId="{940A06EA-D2F4-4542-813C-95DDFCE9C0F2}" dt="2022-04-14T15:29:50.825" v="91" actId="255"/>
          <ac:spMkLst>
            <pc:docMk/>
            <pc:sldMk cId="1255018351" sldId="272"/>
            <ac:spMk id="2" creationId="{86659906-194F-441D-BA91-9C2AAA0DF016}"/>
          </ac:spMkLst>
        </pc:spChg>
        <pc:spChg chg="mod">
          <ac:chgData name="Alex Truong" userId="c555059c422594fa" providerId="LiveId" clId="{940A06EA-D2F4-4542-813C-95DDFCE9C0F2}" dt="2022-04-14T15:44:51.592" v="795" actId="1076"/>
          <ac:spMkLst>
            <pc:docMk/>
            <pc:sldMk cId="1255018351" sldId="272"/>
            <ac:spMk id="3" creationId="{35E96DB7-6338-4CE1-A70A-3823C166A074}"/>
          </ac:spMkLst>
        </pc:spChg>
      </pc:sldChg>
      <pc:sldChg chg="addSp delSp modSp new mod">
        <pc:chgData name="Alex Truong" userId="c555059c422594fa" providerId="LiveId" clId="{940A06EA-D2F4-4542-813C-95DDFCE9C0F2}" dt="2022-04-14T21:00:32.184" v="1801" actId="1076"/>
        <pc:sldMkLst>
          <pc:docMk/>
          <pc:sldMk cId="3127927256" sldId="273"/>
        </pc:sldMkLst>
        <pc:spChg chg="mod">
          <ac:chgData name="Alex Truong" userId="c555059c422594fa" providerId="LiveId" clId="{940A06EA-D2F4-4542-813C-95DDFCE9C0F2}" dt="2022-04-14T16:02:10.216" v="833" actId="20577"/>
          <ac:spMkLst>
            <pc:docMk/>
            <pc:sldMk cId="3127927256" sldId="273"/>
            <ac:spMk id="2" creationId="{1A195844-BFF2-4452-B084-EC8CFB7BF4B3}"/>
          </ac:spMkLst>
        </pc:spChg>
        <pc:spChg chg="del mod">
          <ac:chgData name="Alex Truong" userId="c555059c422594fa" providerId="LiveId" clId="{940A06EA-D2F4-4542-813C-95DDFCE9C0F2}" dt="2022-04-14T17:47:10.602" v="1224" actId="478"/>
          <ac:spMkLst>
            <pc:docMk/>
            <pc:sldMk cId="3127927256" sldId="273"/>
            <ac:spMk id="3" creationId="{03F3BE6B-BA89-4092-B653-A89339010998}"/>
          </ac:spMkLst>
        </pc:spChg>
        <pc:graphicFrameChg chg="add del mod">
          <ac:chgData name="Alex Truong" userId="c555059c422594fa" providerId="LiveId" clId="{940A06EA-D2F4-4542-813C-95DDFCE9C0F2}" dt="2022-04-14T21:00:16.778" v="1798" actId="478"/>
          <ac:graphicFrameMkLst>
            <pc:docMk/>
            <pc:sldMk cId="3127927256" sldId="273"/>
            <ac:graphicFrameMk id="4" creationId="{A3034663-9DA4-4F6C-8ABF-CCA8AD432F4B}"/>
          </ac:graphicFrameMkLst>
        </pc:graphicFrameChg>
        <pc:graphicFrameChg chg="add mod modGraphic">
          <ac:chgData name="Alex Truong" userId="c555059c422594fa" providerId="LiveId" clId="{940A06EA-D2F4-4542-813C-95DDFCE9C0F2}" dt="2022-04-14T21:00:32.184" v="1801" actId="1076"/>
          <ac:graphicFrameMkLst>
            <pc:docMk/>
            <pc:sldMk cId="3127927256" sldId="273"/>
            <ac:graphicFrameMk id="7" creationId="{CE6E6E57-C05D-4D5E-8E83-E0590F255A32}"/>
          </ac:graphicFrameMkLst>
        </pc:graphicFrameChg>
      </pc:sldChg>
      <pc:sldChg chg="modSp new mod">
        <pc:chgData name="Alex Truong" userId="c555059c422594fa" providerId="LiveId" clId="{940A06EA-D2F4-4542-813C-95DDFCE9C0F2}" dt="2022-04-14T16:04:57.262" v="1004" actId="2710"/>
        <pc:sldMkLst>
          <pc:docMk/>
          <pc:sldMk cId="3596390826" sldId="274"/>
        </pc:sldMkLst>
        <pc:spChg chg="mod">
          <ac:chgData name="Alex Truong" userId="c555059c422594fa" providerId="LiveId" clId="{940A06EA-D2F4-4542-813C-95DDFCE9C0F2}" dt="2022-04-14T16:02:56.554" v="852" actId="20577"/>
          <ac:spMkLst>
            <pc:docMk/>
            <pc:sldMk cId="3596390826" sldId="274"/>
            <ac:spMk id="2" creationId="{B98BEDF0-32D7-4962-8FC5-47E0CD20231E}"/>
          </ac:spMkLst>
        </pc:spChg>
        <pc:spChg chg="mod">
          <ac:chgData name="Alex Truong" userId="c555059c422594fa" providerId="LiveId" clId="{940A06EA-D2F4-4542-813C-95DDFCE9C0F2}" dt="2022-04-14T16:04:57.262" v="1004" actId="2710"/>
          <ac:spMkLst>
            <pc:docMk/>
            <pc:sldMk cId="3596390826" sldId="274"/>
            <ac:spMk id="3" creationId="{FB18EF00-63C3-4234-BD47-7D848442FA3C}"/>
          </ac:spMkLst>
        </pc:spChg>
      </pc:sldChg>
      <pc:sldChg chg="modSp new mod">
        <pc:chgData name="Alex Truong" userId="c555059c422594fa" providerId="LiveId" clId="{940A06EA-D2F4-4542-813C-95DDFCE9C0F2}" dt="2022-04-14T16:05:30.352" v="1020" actId="2711"/>
        <pc:sldMkLst>
          <pc:docMk/>
          <pc:sldMk cId="2122911486" sldId="275"/>
        </pc:sldMkLst>
        <pc:spChg chg="mod">
          <ac:chgData name="Alex Truong" userId="c555059c422594fa" providerId="LiveId" clId="{940A06EA-D2F4-4542-813C-95DDFCE9C0F2}" dt="2022-04-14T16:05:30.352" v="1020" actId="2711"/>
          <ac:spMkLst>
            <pc:docMk/>
            <pc:sldMk cId="2122911486" sldId="275"/>
            <ac:spMk id="2" creationId="{FDCE595C-64AB-4ECA-AF06-DFBF197E6D8A}"/>
          </ac:spMkLst>
        </pc:spChg>
      </pc:sldChg>
      <pc:sldChg chg="modSp new mod">
        <pc:chgData name="Alex Truong" userId="c555059c422594fa" providerId="LiveId" clId="{940A06EA-D2F4-4542-813C-95DDFCE9C0F2}" dt="2022-04-14T16:08:55.520" v="1167" actId="20577"/>
        <pc:sldMkLst>
          <pc:docMk/>
          <pc:sldMk cId="2722145" sldId="276"/>
        </pc:sldMkLst>
        <pc:spChg chg="mod">
          <ac:chgData name="Alex Truong" userId="c555059c422594fa" providerId="LiveId" clId="{940A06EA-D2F4-4542-813C-95DDFCE9C0F2}" dt="2022-04-14T16:07:16.325" v="1048" actId="2711"/>
          <ac:spMkLst>
            <pc:docMk/>
            <pc:sldMk cId="2722145" sldId="276"/>
            <ac:spMk id="2" creationId="{F026FDB9-8F7D-4C28-976E-B2CCF9CEC1D0}"/>
          </ac:spMkLst>
        </pc:spChg>
        <pc:spChg chg="mod">
          <ac:chgData name="Alex Truong" userId="c555059c422594fa" providerId="LiveId" clId="{940A06EA-D2F4-4542-813C-95DDFCE9C0F2}" dt="2022-04-14T16:08:55.520" v="1167" actId="20577"/>
          <ac:spMkLst>
            <pc:docMk/>
            <pc:sldMk cId="2722145" sldId="276"/>
            <ac:spMk id="3" creationId="{628879D0-73F4-4EA9-B15E-C39B1D09C6EE}"/>
          </ac:spMkLst>
        </pc:spChg>
      </pc:sldChg>
      <pc:sldChg chg="modSp new mod">
        <pc:chgData name="Alex Truong" userId="c555059c422594fa" providerId="LiveId" clId="{940A06EA-D2F4-4542-813C-95DDFCE9C0F2}" dt="2022-04-14T16:10:01.051" v="1221" actId="20577"/>
        <pc:sldMkLst>
          <pc:docMk/>
          <pc:sldMk cId="1557508377" sldId="277"/>
        </pc:sldMkLst>
        <pc:spChg chg="mod">
          <ac:chgData name="Alex Truong" userId="c555059c422594fa" providerId="LiveId" clId="{940A06EA-D2F4-4542-813C-95DDFCE9C0F2}" dt="2022-04-14T16:09:10.492" v="1182" actId="2711"/>
          <ac:spMkLst>
            <pc:docMk/>
            <pc:sldMk cId="1557508377" sldId="277"/>
            <ac:spMk id="2" creationId="{674373F6-6321-41F3-965A-B82449D9E6E3}"/>
          </ac:spMkLst>
        </pc:spChg>
        <pc:spChg chg="mod">
          <ac:chgData name="Alex Truong" userId="c555059c422594fa" providerId="LiveId" clId="{940A06EA-D2F4-4542-813C-95DDFCE9C0F2}" dt="2022-04-14T16:10:01.051" v="1221" actId="20577"/>
          <ac:spMkLst>
            <pc:docMk/>
            <pc:sldMk cId="1557508377" sldId="277"/>
            <ac:spMk id="3" creationId="{9AF4FEA7-197A-4EB6-A167-9C72765F7F94}"/>
          </ac:spMkLst>
        </pc:spChg>
      </pc:sldChg>
    </pc:docChg>
  </pc:docChgLst>
  <pc:docChgLst>
    <pc:chgData name="Alex Truong" userId="c555059c422594fa" providerId="LiveId" clId="{83AABFAF-FC70-414B-9D18-D5F3FD71B39D}"/>
    <pc:docChg chg="undo custSel addSld delSld modSld">
      <pc:chgData name="Alex Truong" userId="c555059c422594fa" providerId="LiveId" clId="{83AABFAF-FC70-414B-9D18-D5F3FD71B39D}" dt="2022-04-15T09:32:24.213" v="1271" actId="20577"/>
      <pc:docMkLst>
        <pc:docMk/>
      </pc:docMkLst>
      <pc:sldChg chg="del">
        <pc:chgData name="Alex Truong" userId="c555059c422594fa" providerId="LiveId" clId="{83AABFAF-FC70-414B-9D18-D5F3FD71B39D}" dt="2022-04-14T21:05:37.842" v="0" actId="47"/>
        <pc:sldMkLst>
          <pc:docMk/>
          <pc:sldMk cId="1298342279" sldId="257"/>
        </pc:sldMkLst>
      </pc:sldChg>
      <pc:sldChg chg="del">
        <pc:chgData name="Alex Truong" userId="c555059c422594fa" providerId="LiveId" clId="{83AABFAF-FC70-414B-9D18-D5F3FD71B39D}" dt="2022-04-14T21:05:38.700" v="2" actId="47"/>
        <pc:sldMkLst>
          <pc:docMk/>
          <pc:sldMk cId="2566290640" sldId="258"/>
        </pc:sldMkLst>
      </pc:sldChg>
      <pc:sldChg chg="del">
        <pc:chgData name="Alex Truong" userId="c555059c422594fa" providerId="LiveId" clId="{83AABFAF-FC70-414B-9D18-D5F3FD71B39D}" dt="2022-04-14T21:05:39.367" v="3" actId="47"/>
        <pc:sldMkLst>
          <pc:docMk/>
          <pc:sldMk cId="982029869" sldId="259"/>
        </pc:sldMkLst>
      </pc:sldChg>
      <pc:sldChg chg="del">
        <pc:chgData name="Alex Truong" userId="c555059c422594fa" providerId="LiveId" clId="{83AABFAF-FC70-414B-9D18-D5F3FD71B39D}" dt="2022-04-14T21:05:39.866" v="4" actId="47"/>
        <pc:sldMkLst>
          <pc:docMk/>
          <pc:sldMk cId="1159195758" sldId="260"/>
        </pc:sldMkLst>
      </pc:sldChg>
      <pc:sldChg chg="del">
        <pc:chgData name="Alex Truong" userId="c555059c422594fa" providerId="LiveId" clId="{83AABFAF-FC70-414B-9D18-D5F3FD71B39D}" dt="2022-04-14T21:05:40.317" v="5" actId="47"/>
        <pc:sldMkLst>
          <pc:docMk/>
          <pc:sldMk cId="3491579373" sldId="261"/>
        </pc:sldMkLst>
      </pc:sldChg>
      <pc:sldChg chg="del">
        <pc:chgData name="Alex Truong" userId="c555059c422594fa" providerId="LiveId" clId="{83AABFAF-FC70-414B-9D18-D5F3FD71B39D}" dt="2022-04-14T21:05:40.692" v="6" actId="47"/>
        <pc:sldMkLst>
          <pc:docMk/>
          <pc:sldMk cId="2611099452" sldId="262"/>
        </pc:sldMkLst>
      </pc:sldChg>
      <pc:sldChg chg="del">
        <pc:chgData name="Alex Truong" userId="c555059c422594fa" providerId="LiveId" clId="{83AABFAF-FC70-414B-9D18-D5F3FD71B39D}" dt="2022-04-14T21:05:43.104" v="7" actId="47"/>
        <pc:sldMkLst>
          <pc:docMk/>
          <pc:sldMk cId="63493620" sldId="263"/>
        </pc:sldMkLst>
      </pc:sldChg>
      <pc:sldChg chg="del">
        <pc:chgData name="Alex Truong" userId="c555059c422594fa" providerId="LiveId" clId="{83AABFAF-FC70-414B-9D18-D5F3FD71B39D}" dt="2022-04-14T21:05:38.324" v="1" actId="47"/>
        <pc:sldMkLst>
          <pc:docMk/>
          <pc:sldMk cId="3127594444" sldId="264"/>
        </pc:sldMkLst>
      </pc:sldChg>
      <pc:sldChg chg="addSp delSp modSp mod">
        <pc:chgData name="Alex Truong" userId="c555059c422594fa" providerId="LiveId" clId="{83AABFAF-FC70-414B-9D18-D5F3FD71B39D}" dt="2022-04-15T09:32:24.213" v="1271" actId="20577"/>
        <pc:sldMkLst>
          <pc:docMk/>
          <pc:sldMk cId="3529114326" sldId="268"/>
        </pc:sldMkLst>
        <pc:spChg chg="add del mod">
          <ac:chgData name="Alex Truong" userId="c555059c422594fa" providerId="LiveId" clId="{83AABFAF-FC70-414B-9D18-D5F3FD71B39D}" dt="2022-04-14T21:08:30.274" v="100" actId="478"/>
          <ac:spMkLst>
            <pc:docMk/>
            <pc:sldMk cId="3529114326" sldId="268"/>
            <ac:spMk id="4" creationId="{6D3A8106-D5DE-4538-98A2-FD0400702C2E}"/>
          </ac:spMkLst>
        </pc:spChg>
        <pc:spChg chg="del">
          <ac:chgData name="Alex Truong" userId="c555059c422594fa" providerId="LiveId" clId="{83AABFAF-FC70-414B-9D18-D5F3FD71B39D}" dt="2022-04-14T21:08:24.508" v="99" actId="478"/>
          <ac:spMkLst>
            <pc:docMk/>
            <pc:sldMk cId="3529114326" sldId="268"/>
            <ac:spMk id="14" creationId="{00000000-0000-0000-0000-000000000000}"/>
          </ac:spMkLst>
        </pc:spChg>
        <pc:graphicFrameChg chg="add mod modGraphic">
          <ac:chgData name="Alex Truong" userId="c555059c422594fa" providerId="LiveId" clId="{83AABFAF-FC70-414B-9D18-D5F3FD71B39D}" dt="2022-04-15T09:32:24.213" v="1271" actId="20577"/>
          <ac:graphicFrameMkLst>
            <pc:docMk/>
            <pc:sldMk cId="3529114326" sldId="268"/>
            <ac:graphicFrameMk id="2" creationId="{A95E0CE7-0BAD-433C-93BC-94F2CC3B30B2}"/>
          </ac:graphicFrameMkLst>
        </pc:graphicFrameChg>
      </pc:sldChg>
      <pc:sldChg chg="modSp">
        <pc:chgData name="Alex Truong" userId="c555059c422594fa" providerId="LiveId" clId="{83AABFAF-FC70-414B-9D18-D5F3FD71B39D}" dt="2022-04-15T09:32:19.053" v="1270" actId="20577"/>
        <pc:sldMkLst>
          <pc:docMk/>
          <pc:sldMk cId="3127927256" sldId="273"/>
        </pc:sldMkLst>
        <pc:graphicFrameChg chg="mod">
          <ac:chgData name="Alex Truong" userId="c555059c422594fa" providerId="LiveId" clId="{83AABFAF-FC70-414B-9D18-D5F3FD71B39D}" dt="2022-04-15T09:32:19.053" v="1270" actId="20577"/>
          <ac:graphicFrameMkLst>
            <pc:docMk/>
            <pc:sldMk cId="3127927256" sldId="273"/>
            <ac:graphicFrameMk id="7" creationId="{CE6E6E57-C05D-4D5E-8E83-E0590F255A32}"/>
          </ac:graphicFrameMkLst>
        </pc:graphicFrameChg>
      </pc:sldChg>
      <pc:sldChg chg="addSp delSp modSp mod">
        <pc:chgData name="Alex Truong" userId="c555059c422594fa" providerId="LiveId" clId="{83AABFAF-FC70-414B-9D18-D5F3FD71B39D}" dt="2022-04-15T00:19:24.556" v="1212" actId="20577"/>
        <pc:sldMkLst>
          <pc:docMk/>
          <pc:sldMk cId="3596390826" sldId="274"/>
        </pc:sldMkLst>
        <pc:spChg chg="del mod">
          <ac:chgData name="Alex Truong" userId="c555059c422594fa" providerId="LiveId" clId="{83AABFAF-FC70-414B-9D18-D5F3FD71B39D}" dt="2022-04-14T21:38:15.900" v="316" actId="478"/>
          <ac:spMkLst>
            <pc:docMk/>
            <pc:sldMk cId="3596390826" sldId="274"/>
            <ac:spMk id="3" creationId="{FB18EF00-63C3-4234-BD47-7D848442FA3C}"/>
          </ac:spMkLst>
        </pc:spChg>
        <pc:spChg chg="add del mod">
          <ac:chgData name="Alex Truong" userId="c555059c422594fa" providerId="LiveId" clId="{83AABFAF-FC70-414B-9D18-D5F3FD71B39D}" dt="2022-04-14T21:38:18.322" v="317" actId="478"/>
          <ac:spMkLst>
            <pc:docMk/>
            <pc:sldMk cId="3596390826" sldId="274"/>
            <ac:spMk id="6" creationId="{14AACF81-2506-4348-A602-1D9BC1A93122}"/>
          </ac:spMkLst>
        </pc:spChg>
        <pc:graphicFrameChg chg="add del mod ord modGraphic">
          <ac:chgData name="Alex Truong" userId="c555059c422594fa" providerId="LiveId" clId="{83AABFAF-FC70-414B-9D18-D5F3FD71B39D}" dt="2022-04-14T21:46:32.952" v="370" actId="478"/>
          <ac:graphicFrameMkLst>
            <pc:docMk/>
            <pc:sldMk cId="3596390826" sldId="274"/>
            <ac:graphicFrameMk id="4" creationId="{5838DACD-1A0D-4F10-B32F-05440CB57928}"/>
          </ac:graphicFrameMkLst>
        </pc:graphicFrameChg>
        <pc:graphicFrameChg chg="add mod modGraphic">
          <ac:chgData name="Alex Truong" userId="c555059c422594fa" providerId="LiveId" clId="{83AABFAF-FC70-414B-9D18-D5F3FD71B39D}" dt="2022-04-15T00:19:24.556" v="1212" actId="20577"/>
          <ac:graphicFrameMkLst>
            <pc:docMk/>
            <pc:sldMk cId="3596390826" sldId="274"/>
            <ac:graphicFrameMk id="7" creationId="{8E273485-FB0E-428C-9AF7-C441A09D6FBC}"/>
          </ac:graphicFrameMkLst>
        </pc:graphicFrameChg>
      </pc:sldChg>
      <pc:sldChg chg="modSp mod">
        <pc:chgData name="Alex Truong" userId="c555059c422594fa" providerId="LiveId" clId="{83AABFAF-FC70-414B-9D18-D5F3FD71B39D}" dt="2022-04-15T00:08:06.640" v="796" actId="2710"/>
        <pc:sldMkLst>
          <pc:docMk/>
          <pc:sldMk cId="2122911486" sldId="275"/>
        </pc:sldMkLst>
        <pc:spChg chg="mod">
          <ac:chgData name="Alex Truong" userId="c555059c422594fa" providerId="LiveId" clId="{83AABFAF-FC70-414B-9D18-D5F3FD71B39D}" dt="2022-04-15T00:08:06.640" v="796" actId="2710"/>
          <ac:spMkLst>
            <pc:docMk/>
            <pc:sldMk cId="2122911486" sldId="275"/>
            <ac:spMk id="3" creationId="{C31EA7B5-366A-46C2-A567-6F3590E4BE3D}"/>
          </ac:spMkLst>
        </pc:spChg>
      </pc:sldChg>
      <pc:sldChg chg="modSp mod">
        <pc:chgData name="Alex Truong" userId="c555059c422594fa" providerId="LiveId" clId="{83AABFAF-FC70-414B-9D18-D5F3FD71B39D}" dt="2022-04-15T00:10:20.425" v="859" actId="2710"/>
        <pc:sldMkLst>
          <pc:docMk/>
          <pc:sldMk cId="2722145" sldId="276"/>
        </pc:sldMkLst>
        <pc:spChg chg="mod">
          <ac:chgData name="Alex Truong" userId="c555059c422594fa" providerId="LiveId" clId="{83AABFAF-FC70-414B-9D18-D5F3FD71B39D}" dt="2022-04-15T00:10:20.425" v="859" actId="2710"/>
          <ac:spMkLst>
            <pc:docMk/>
            <pc:sldMk cId="2722145" sldId="276"/>
            <ac:spMk id="3" creationId="{628879D0-73F4-4EA9-B15E-C39B1D09C6EE}"/>
          </ac:spMkLst>
        </pc:spChg>
      </pc:sldChg>
      <pc:sldChg chg="modSp mod">
        <pc:chgData name="Alex Truong" userId="c555059c422594fa" providerId="LiveId" clId="{83AABFAF-FC70-414B-9D18-D5F3FD71B39D}" dt="2022-04-15T09:19:38.034" v="1260" actId="20577"/>
        <pc:sldMkLst>
          <pc:docMk/>
          <pc:sldMk cId="1557508377" sldId="277"/>
        </pc:sldMkLst>
        <pc:spChg chg="mod">
          <ac:chgData name="Alex Truong" userId="c555059c422594fa" providerId="LiveId" clId="{83AABFAF-FC70-414B-9D18-D5F3FD71B39D}" dt="2022-04-15T09:19:38.034" v="1260" actId="20577"/>
          <ac:spMkLst>
            <pc:docMk/>
            <pc:sldMk cId="1557508377" sldId="277"/>
            <ac:spMk id="3" creationId="{9AF4FEA7-197A-4EB6-A167-9C72765F7F94}"/>
          </ac:spMkLst>
        </pc:spChg>
      </pc:sldChg>
      <pc:sldChg chg="addSp delSp modSp new mod">
        <pc:chgData name="Alex Truong" userId="c555059c422594fa" providerId="LiveId" clId="{83AABFAF-FC70-414B-9D18-D5F3FD71B39D}" dt="2022-04-15T00:13:10.306" v="1060" actId="1076"/>
        <pc:sldMkLst>
          <pc:docMk/>
          <pc:sldMk cId="1520641756" sldId="278"/>
        </pc:sldMkLst>
        <pc:spChg chg="mod">
          <ac:chgData name="Alex Truong" userId="c555059c422594fa" providerId="LiveId" clId="{83AABFAF-FC70-414B-9D18-D5F3FD71B39D}" dt="2022-04-15T00:11:58.320" v="1049" actId="255"/>
          <ac:spMkLst>
            <pc:docMk/>
            <pc:sldMk cId="1520641756" sldId="278"/>
            <ac:spMk id="2" creationId="{603C4E9E-AF3F-4137-9F5C-291B28146757}"/>
          </ac:spMkLst>
        </pc:spChg>
        <pc:spChg chg="del">
          <ac:chgData name="Alex Truong" userId="c555059c422594fa" providerId="LiveId" clId="{83AABFAF-FC70-414B-9D18-D5F3FD71B39D}" dt="2022-04-15T00:12:01.873" v="1050" actId="478"/>
          <ac:spMkLst>
            <pc:docMk/>
            <pc:sldMk cId="1520641756" sldId="278"/>
            <ac:spMk id="3" creationId="{87EEB0EC-E378-41AA-AC15-2E20EFD60F06}"/>
          </ac:spMkLst>
        </pc:spChg>
        <pc:picChg chg="add mod">
          <ac:chgData name="Alex Truong" userId="c555059c422594fa" providerId="LiveId" clId="{83AABFAF-FC70-414B-9D18-D5F3FD71B39D}" dt="2022-04-15T00:12:12.936" v="1054" actId="962"/>
          <ac:picMkLst>
            <pc:docMk/>
            <pc:sldMk cId="1520641756" sldId="278"/>
            <ac:picMk id="5" creationId="{B2A2360C-1F65-4B25-A44D-AA6D1A76211B}"/>
          </ac:picMkLst>
        </pc:picChg>
        <pc:picChg chg="add mod">
          <ac:chgData name="Alex Truong" userId="c555059c422594fa" providerId="LiveId" clId="{83AABFAF-FC70-414B-9D18-D5F3FD71B39D}" dt="2022-04-15T00:13:10.306" v="1060" actId="1076"/>
          <ac:picMkLst>
            <pc:docMk/>
            <pc:sldMk cId="1520641756" sldId="278"/>
            <ac:picMk id="7" creationId="{CA2AD194-6AF8-4331-AD5E-2BB3796D0CED}"/>
          </ac:picMkLst>
        </pc:picChg>
      </pc:sldChg>
    </pc:docChg>
  </pc:docChgLst>
  <pc:docChgLst>
    <pc:chgData name="Alex Truong" userId="c555059c422594fa" providerId="LiveId" clId="{3B0883D6-1A34-442F-9AE5-E26FED4604BA}"/>
    <pc:docChg chg="addSld delSld modSld sldOrd">
      <pc:chgData name="Alex Truong" userId="c555059c422594fa" providerId="LiveId" clId="{3B0883D6-1A34-442F-9AE5-E26FED4604BA}" dt="2022-04-14T14:43:54.263" v="4"/>
      <pc:docMkLst>
        <pc:docMk/>
      </pc:docMkLst>
      <pc:sldChg chg="new del">
        <pc:chgData name="Alex Truong" userId="c555059c422594fa" providerId="LiveId" clId="{3B0883D6-1A34-442F-9AE5-E26FED4604BA}" dt="2022-04-14T14:43:50.051" v="1" actId="47"/>
        <pc:sldMkLst>
          <pc:docMk/>
          <pc:sldMk cId="2139014428" sldId="264"/>
        </pc:sldMkLst>
      </pc:sldChg>
      <pc:sldChg chg="add ord setBg">
        <pc:chgData name="Alex Truong" userId="c555059c422594fa" providerId="LiveId" clId="{3B0883D6-1A34-442F-9AE5-E26FED4604BA}" dt="2022-04-14T14:43:54.263" v="4"/>
        <pc:sldMkLst>
          <pc:docMk/>
          <pc:sldMk cId="3127594444" sldId="264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DFF3A-08D9-4997-9692-AFC567C52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37AAA19-BF75-4C74-A3FA-44E7C1CA4ABB}">
      <dgm:prSet phldrT="[Texte]"/>
      <dgm:spPr/>
      <dgm:t>
        <a:bodyPr/>
        <a:lstStyle/>
        <a:p>
          <a:pPr algn="l"/>
          <a:r>
            <a:rPr lang="fr-FR" dirty="0"/>
            <a:t>1- Présentation du projet</a:t>
          </a:r>
        </a:p>
      </dgm:t>
    </dgm:pt>
    <dgm:pt modelId="{A66FD908-2BB1-425C-817C-67B8CAB73A0A}" type="parTrans" cxnId="{B50249BF-1EC3-490A-B5E3-F88CE10DB15B}">
      <dgm:prSet/>
      <dgm:spPr/>
      <dgm:t>
        <a:bodyPr/>
        <a:lstStyle/>
        <a:p>
          <a:endParaRPr lang="fr-FR"/>
        </a:p>
      </dgm:t>
    </dgm:pt>
    <dgm:pt modelId="{234CC0E7-8DE0-4BDB-895C-020CC6062134}" type="sibTrans" cxnId="{B50249BF-1EC3-490A-B5E3-F88CE10DB15B}">
      <dgm:prSet/>
      <dgm:spPr/>
      <dgm:t>
        <a:bodyPr/>
        <a:lstStyle/>
        <a:p>
          <a:endParaRPr lang="fr-FR"/>
        </a:p>
      </dgm:t>
    </dgm:pt>
    <dgm:pt modelId="{A734CB62-C7A2-483B-B405-77FCBD93EBE5}">
      <dgm:prSet phldrT="[Texte]"/>
      <dgm:spPr/>
      <dgm:t>
        <a:bodyPr/>
        <a:lstStyle/>
        <a:p>
          <a:pPr algn="l"/>
          <a:r>
            <a:rPr lang="fr-FR" dirty="0"/>
            <a:t>2 - Planning</a:t>
          </a:r>
        </a:p>
      </dgm:t>
    </dgm:pt>
    <dgm:pt modelId="{89404862-17FA-4544-B405-85A3FD28D528}" type="parTrans" cxnId="{0580B732-7593-4C68-9F39-07347DCA9453}">
      <dgm:prSet/>
      <dgm:spPr/>
      <dgm:t>
        <a:bodyPr/>
        <a:lstStyle/>
        <a:p>
          <a:endParaRPr lang="fr-FR"/>
        </a:p>
      </dgm:t>
    </dgm:pt>
    <dgm:pt modelId="{9892B99A-72AB-45D0-96B8-05D51FE76610}" type="sibTrans" cxnId="{0580B732-7593-4C68-9F39-07347DCA9453}">
      <dgm:prSet/>
      <dgm:spPr/>
      <dgm:t>
        <a:bodyPr/>
        <a:lstStyle/>
        <a:p>
          <a:endParaRPr lang="fr-FR"/>
        </a:p>
      </dgm:t>
    </dgm:pt>
    <dgm:pt modelId="{6D47A797-25FC-49D5-B666-4DC2036F3A83}">
      <dgm:prSet phldrT="[Texte]"/>
      <dgm:spPr/>
      <dgm:t>
        <a:bodyPr/>
        <a:lstStyle/>
        <a:p>
          <a:pPr algn="l"/>
          <a:r>
            <a:rPr lang="fr-FR" dirty="0"/>
            <a:t>3 - Matériel</a:t>
          </a:r>
        </a:p>
      </dgm:t>
    </dgm:pt>
    <dgm:pt modelId="{C7CB4E8E-7B58-4B90-9D3A-68EBEFC41A0C}" type="parTrans" cxnId="{132EC2A1-6B07-4A3A-8A43-2E606436A442}">
      <dgm:prSet/>
      <dgm:spPr/>
      <dgm:t>
        <a:bodyPr/>
        <a:lstStyle/>
        <a:p>
          <a:endParaRPr lang="fr-FR"/>
        </a:p>
      </dgm:t>
    </dgm:pt>
    <dgm:pt modelId="{031FB314-8610-4EE1-9728-426290EDD81F}" type="sibTrans" cxnId="{132EC2A1-6B07-4A3A-8A43-2E606436A442}">
      <dgm:prSet/>
      <dgm:spPr/>
      <dgm:t>
        <a:bodyPr/>
        <a:lstStyle/>
        <a:p>
          <a:endParaRPr lang="fr-FR"/>
        </a:p>
      </dgm:t>
    </dgm:pt>
    <dgm:pt modelId="{646D4BBD-3FE2-4F3D-9927-5CB9A80B5FD6}">
      <dgm:prSet phldrT="[Texte]"/>
      <dgm:spPr/>
      <dgm:t>
        <a:bodyPr/>
        <a:lstStyle/>
        <a:p>
          <a:pPr algn="l"/>
          <a:r>
            <a:rPr lang="fr-FR" dirty="0"/>
            <a:t>5 - Phase de test</a:t>
          </a:r>
        </a:p>
      </dgm:t>
    </dgm:pt>
    <dgm:pt modelId="{33BC47AB-21BB-4B3A-BD63-56FF397DE664}" type="parTrans" cxnId="{F104E4B0-21D8-40AC-8BA4-E293B2AC0036}">
      <dgm:prSet/>
      <dgm:spPr/>
      <dgm:t>
        <a:bodyPr/>
        <a:lstStyle/>
        <a:p>
          <a:endParaRPr lang="fr-FR"/>
        </a:p>
      </dgm:t>
    </dgm:pt>
    <dgm:pt modelId="{B45CCA62-C71D-4EA7-A4F7-D48AF7768DCC}" type="sibTrans" cxnId="{F104E4B0-21D8-40AC-8BA4-E293B2AC0036}">
      <dgm:prSet/>
      <dgm:spPr/>
      <dgm:t>
        <a:bodyPr/>
        <a:lstStyle/>
        <a:p>
          <a:endParaRPr lang="fr-FR"/>
        </a:p>
      </dgm:t>
    </dgm:pt>
    <dgm:pt modelId="{9C5C4BED-EF83-4A5E-9A91-554B373077CE}">
      <dgm:prSet phldrT="[Texte]"/>
      <dgm:spPr/>
      <dgm:t>
        <a:bodyPr/>
        <a:lstStyle/>
        <a:p>
          <a:pPr algn="l"/>
          <a:r>
            <a:rPr lang="fr-FR" dirty="0"/>
            <a:t>4 - Programmes</a:t>
          </a:r>
        </a:p>
      </dgm:t>
    </dgm:pt>
    <dgm:pt modelId="{0BA2CE76-3C2A-4513-8437-E73C428AC70D}" type="parTrans" cxnId="{C955AD7C-6FC1-45C8-B515-B5AF908A8CFC}">
      <dgm:prSet/>
      <dgm:spPr/>
      <dgm:t>
        <a:bodyPr/>
        <a:lstStyle/>
        <a:p>
          <a:endParaRPr lang="fr-FR"/>
        </a:p>
      </dgm:t>
    </dgm:pt>
    <dgm:pt modelId="{CF94B5F4-46E7-42D3-8812-AEBA5C13C833}" type="sibTrans" cxnId="{C955AD7C-6FC1-45C8-B515-B5AF908A8CFC}">
      <dgm:prSet/>
      <dgm:spPr/>
      <dgm:t>
        <a:bodyPr/>
        <a:lstStyle/>
        <a:p>
          <a:endParaRPr lang="fr-FR"/>
        </a:p>
      </dgm:t>
    </dgm:pt>
    <dgm:pt modelId="{26CCC4C7-E01D-48C1-9F1F-BFCA17A06096}">
      <dgm:prSet phldrT="[Texte]"/>
      <dgm:spPr/>
      <dgm:t>
        <a:bodyPr/>
        <a:lstStyle/>
        <a:p>
          <a:pPr algn="l"/>
          <a:r>
            <a:rPr lang="fr-FR" dirty="0"/>
            <a:t>6 - Conclusion</a:t>
          </a:r>
        </a:p>
      </dgm:t>
    </dgm:pt>
    <dgm:pt modelId="{A73A32AA-38E3-462D-AC64-693032109B02}" type="parTrans" cxnId="{1F9BAC2E-AB25-4777-A34F-6EFE69A19C24}">
      <dgm:prSet/>
      <dgm:spPr/>
      <dgm:t>
        <a:bodyPr/>
        <a:lstStyle/>
        <a:p>
          <a:endParaRPr lang="fr-FR"/>
        </a:p>
      </dgm:t>
    </dgm:pt>
    <dgm:pt modelId="{97B9F0C3-122F-4875-B4DA-83825C7857B0}" type="sibTrans" cxnId="{1F9BAC2E-AB25-4777-A34F-6EFE69A19C24}">
      <dgm:prSet/>
      <dgm:spPr/>
      <dgm:t>
        <a:bodyPr/>
        <a:lstStyle/>
        <a:p>
          <a:endParaRPr lang="fr-FR"/>
        </a:p>
      </dgm:t>
    </dgm:pt>
    <dgm:pt modelId="{F5EDBA51-CB20-4EDE-B7CF-36EC964C1854}" type="pres">
      <dgm:prSet presAssocID="{8D2DFF3A-08D9-4997-9692-AFC567C52D87}" presName="linear" presStyleCnt="0">
        <dgm:presLayoutVars>
          <dgm:animLvl val="lvl"/>
          <dgm:resizeHandles val="exact"/>
        </dgm:presLayoutVars>
      </dgm:prSet>
      <dgm:spPr/>
    </dgm:pt>
    <dgm:pt modelId="{3827F487-096C-4A40-88D3-DFE48B7F0CB3}" type="pres">
      <dgm:prSet presAssocID="{337AAA19-BF75-4C74-A3FA-44E7C1CA4AB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30BE8D1-087B-4017-8A7D-13B0945C34FF}" type="pres">
      <dgm:prSet presAssocID="{234CC0E7-8DE0-4BDB-895C-020CC6062134}" presName="spacer" presStyleCnt="0"/>
      <dgm:spPr/>
    </dgm:pt>
    <dgm:pt modelId="{7D7D7BDE-3E61-4C5F-BB41-18F8BD9C55A3}" type="pres">
      <dgm:prSet presAssocID="{A734CB62-C7A2-483B-B405-77FCBD93EB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EB56BF1-D167-43BE-A59A-D43D60ABEE96}" type="pres">
      <dgm:prSet presAssocID="{9892B99A-72AB-45D0-96B8-05D51FE76610}" presName="spacer" presStyleCnt="0"/>
      <dgm:spPr/>
    </dgm:pt>
    <dgm:pt modelId="{6BCDFB09-8B46-4779-8046-97069A87E06A}" type="pres">
      <dgm:prSet presAssocID="{6D47A797-25FC-49D5-B666-4DC2036F3A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9F49AD6-FBBC-48F3-A35E-05484F388D8B}" type="pres">
      <dgm:prSet presAssocID="{031FB314-8610-4EE1-9728-426290EDD81F}" presName="spacer" presStyleCnt="0"/>
      <dgm:spPr/>
    </dgm:pt>
    <dgm:pt modelId="{1199FFD0-D91D-4400-BE6D-556F29EA20AE}" type="pres">
      <dgm:prSet presAssocID="{9C5C4BED-EF83-4A5E-9A91-554B373077C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DA71622-EBC1-483D-BAD1-E2D5E67963C2}" type="pres">
      <dgm:prSet presAssocID="{CF94B5F4-46E7-42D3-8812-AEBA5C13C833}" presName="spacer" presStyleCnt="0"/>
      <dgm:spPr/>
    </dgm:pt>
    <dgm:pt modelId="{4C9462A4-AA34-40B9-B5D8-F17A519AD6D3}" type="pres">
      <dgm:prSet presAssocID="{646D4BBD-3FE2-4F3D-9927-5CB9A80B5F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899F4BF-F2D7-45C5-BE7C-ADDC61F36DEE}" type="pres">
      <dgm:prSet presAssocID="{B45CCA62-C71D-4EA7-A4F7-D48AF7768DCC}" presName="spacer" presStyleCnt="0"/>
      <dgm:spPr/>
    </dgm:pt>
    <dgm:pt modelId="{96322C7F-8F00-4793-B208-8132D03B60EE}" type="pres">
      <dgm:prSet presAssocID="{26CCC4C7-E01D-48C1-9F1F-BFCA17A0609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EBE9522-FE00-4D7B-A2CC-BF11C1030C72}" type="presOf" srcId="{8D2DFF3A-08D9-4997-9692-AFC567C52D87}" destId="{F5EDBA51-CB20-4EDE-B7CF-36EC964C1854}" srcOrd="0" destOrd="0" presId="urn:microsoft.com/office/officeart/2005/8/layout/vList2"/>
    <dgm:cxn modelId="{1F9BAC2E-AB25-4777-A34F-6EFE69A19C24}" srcId="{8D2DFF3A-08D9-4997-9692-AFC567C52D87}" destId="{26CCC4C7-E01D-48C1-9F1F-BFCA17A06096}" srcOrd="5" destOrd="0" parTransId="{A73A32AA-38E3-462D-AC64-693032109B02}" sibTransId="{97B9F0C3-122F-4875-B4DA-83825C7857B0}"/>
    <dgm:cxn modelId="{0580B732-7593-4C68-9F39-07347DCA9453}" srcId="{8D2DFF3A-08D9-4997-9692-AFC567C52D87}" destId="{A734CB62-C7A2-483B-B405-77FCBD93EBE5}" srcOrd="1" destOrd="0" parTransId="{89404862-17FA-4544-B405-85A3FD28D528}" sibTransId="{9892B99A-72AB-45D0-96B8-05D51FE76610}"/>
    <dgm:cxn modelId="{7CBBD143-98BB-4656-A00A-B5E5A1A80ED7}" type="presOf" srcId="{337AAA19-BF75-4C74-A3FA-44E7C1CA4ABB}" destId="{3827F487-096C-4A40-88D3-DFE48B7F0CB3}" srcOrd="0" destOrd="0" presId="urn:microsoft.com/office/officeart/2005/8/layout/vList2"/>
    <dgm:cxn modelId="{35C11965-D180-4325-89E5-EF8B8A916434}" type="presOf" srcId="{646D4BBD-3FE2-4F3D-9927-5CB9A80B5FD6}" destId="{4C9462A4-AA34-40B9-B5D8-F17A519AD6D3}" srcOrd="0" destOrd="0" presId="urn:microsoft.com/office/officeart/2005/8/layout/vList2"/>
    <dgm:cxn modelId="{B4790C6B-2410-455C-B2BD-A8E35335192C}" type="presOf" srcId="{9C5C4BED-EF83-4A5E-9A91-554B373077CE}" destId="{1199FFD0-D91D-4400-BE6D-556F29EA20AE}" srcOrd="0" destOrd="0" presId="urn:microsoft.com/office/officeart/2005/8/layout/vList2"/>
    <dgm:cxn modelId="{A363026F-9EDE-41A4-88B4-0AFF8E098FD1}" type="presOf" srcId="{26CCC4C7-E01D-48C1-9F1F-BFCA17A06096}" destId="{96322C7F-8F00-4793-B208-8132D03B60EE}" srcOrd="0" destOrd="0" presId="urn:microsoft.com/office/officeart/2005/8/layout/vList2"/>
    <dgm:cxn modelId="{C955AD7C-6FC1-45C8-B515-B5AF908A8CFC}" srcId="{8D2DFF3A-08D9-4997-9692-AFC567C52D87}" destId="{9C5C4BED-EF83-4A5E-9A91-554B373077CE}" srcOrd="3" destOrd="0" parTransId="{0BA2CE76-3C2A-4513-8437-E73C428AC70D}" sibTransId="{CF94B5F4-46E7-42D3-8812-AEBA5C13C833}"/>
    <dgm:cxn modelId="{132EC2A1-6B07-4A3A-8A43-2E606436A442}" srcId="{8D2DFF3A-08D9-4997-9692-AFC567C52D87}" destId="{6D47A797-25FC-49D5-B666-4DC2036F3A83}" srcOrd="2" destOrd="0" parTransId="{C7CB4E8E-7B58-4B90-9D3A-68EBEFC41A0C}" sibTransId="{031FB314-8610-4EE1-9728-426290EDD81F}"/>
    <dgm:cxn modelId="{F104E4B0-21D8-40AC-8BA4-E293B2AC0036}" srcId="{8D2DFF3A-08D9-4997-9692-AFC567C52D87}" destId="{646D4BBD-3FE2-4F3D-9927-5CB9A80B5FD6}" srcOrd="4" destOrd="0" parTransId="{33BC47AB-21BB-4B3A-BD63-56FF397DE664}" sibTransId="{B45CCA62-C71D-4EA7-A4F7-D48AF7768DCC}"/>
    <dgm:cxn modelId="{C1338FBB-C8E3-4F74-84E9-E4304C56D07E}" type="presOf" srcId="{A734CB62-C7A2-483B-B405-77FCBD93EBE5}" destId="{7D7D7BDE-3E61-4C5F-BB41-18F8BD9C55A3}" srcOrd="0" destOrd="0" presId="urn:microsoft.com/office/officeart/2005/8/layout/vList2"/>
    <dgm:cxn modelId="{B50249BF-1EC3-490A-B5E3-F88CE10DB15B}" srcId="{8D2DFF3A-08D9-4997-9692-AFC567C52D87}" destId="{337AAA19-BF75-4C74-A3FA-44E7C1CA4ABB}" srcOrd="0" destOrd="0" parTransId="{A66FD908-2BB1-425C-817C-67B8CAB73A0A}" sibTransId="{234CC0E7-8DE0-4BDB-895C-020CC6062134}"/>
    <dgm:cxn modelId="{00F145DB-F68C-4D44-91C0-3FE1DE415D6D}" type="presOf" srcId="{6D47A797-25FC-49D5-B666-4DC2036F3A83}" destId="{6BCDFB09-8B46-4779-8046-97069A87E06A}" srcOrd="0" destOrd="0" presId="urn:microsoft.com/office/officeart/2005/8/layout/vList2"/>
    <dgm:cxn modelId="{88260703-1065-49C1-8DAC-40D7FF49B5F9}" type="presParOf" srcId="{F5EDBA51-CB20-4EDE-B7CF-36EC964C1854}" destId="{3827F487-096C-4A40-88D3-DFE48B7F0CB3}" srcOrd="0" destOrd="0" presId="urn:microsoft.com/office/officeart/2005/8/layout/vList2"/>
    <dgm:cxn modelId="{E6DB9614-DCD6-4F62-AA51-E1D32FCADCBF}" type="presParOf" srcId="{F5EDBA51-CB20-4EDE-B7CF-36EC964C1854}" destId="{D30BE8D1-087B-4017-8A7D-13B0945C34FF}" srcOrd="1" destOrd="0" presId="urn:microsoft.com/office/officeart/2005/8/layout/vList2"/>
    <dgm:cxn modelId="{70BA5521-AB9B-4E32-8689-F5403FEB022F}" type="presParOf" srcId="{F5EDBA51-CB20-4EDE-B7CF-36EC964C1854}" destId="{7D7D7BDE-3E61-4C5F-BB41-18F8BD9C55A3}" srcOrd="2" destOrd="0" presId="urn:microsoft.com/office/officeart/2005/8/layout/vList2"/>
    <dgm:cxn modelId="{6E3A947D-A133-4017-AC04-6A1920B04BAA}" type="presParOf" srcId="{F5EDBA51-CB20-4EDE-B7CF-36EC964C1854}" destId="{6EB56BF1-D167-43BE-A59A-D43D60ABEE96}" srcOrd="3" destOrd="0" presId="urn:microsoft.com/office/officeart/2005/8/layout/vList2"/>
    <dgm:cxn modelId="{80AA53E5-53B0-42C4-9E53-0B2B2D19CF51}" type="presParOf" srcId="{F5EDBA51-CB20-4EDE-B7CF-36EC964C1854}" destId="{6BCDFB09-8B46-4779-8046-97069A87E06A}" srcOrd="4" destOrd="0" presId="urn:microsoft.com/office/officeart/2005/8/layout/vList2"/>
    <dgm:cxn modelId="{5727FB6B-91BE-4910-9157-68DE9CAFCA5E}" type="presParOf" srcId="{F5EDBA51-CB20-4EDE-B7CF-36EC964C1854}" destId="{79F49AD6-FBBC-48F3-A35E-05484F388D8B}" srcOrd="5" destOrd="0" presId="urn:microsoft.com/office/officeart/2005/8/layout/vList2"/>
    <dgm:cxn modelId="{CEDB9542-5F13-4034-8693-0EEA12331794}" type="presParOf" srcId="{F5EDBA51-CB20-4EDE-B7CF-36EC964C1854}" destId="{1199FFD0-D91D-4400-BE6D-556F29EA20AE}" srcOrd="6" destOrd="0" presId="urn:microsoft.com/office/officeart/2005/8/layout/vList2"/>
    <dgm:cxn modelId="{AA254599-596A-4EC5-A7FF-0CEEA45AF7DB}" type="presParOf" srcId="{F5EDBA51-CB20-4EDE-B7CF-36EC964C1854}" destId="{2DA71622-EBC1-483D-BAD1-E2D5E67963C2}" srcOrd="7" destOrd="0" presId="urn:microsoft.com/office/officeart/2005/8/layout/vList2"/>
    <dgm:cxn modelId="{6AB64710-E35D-4D0A-80F7-29BB3FB763D0}" type="presParOf" srcId="{F5EDBA51-CB20-4EDE-B7CF-36EC964C1854}" destId="{4C9462A4-AA34-40B9-B5D8-F17A519AD6D3}" srcOrd="8" destOrd="0" presId="urn:microsoft.com/office/officeart/2005/8/layout/vList2"/>
    <dgm:cxn modelId="{E2D520C3-F199-4099-A1CE-52EDF6353740}" type="presParOf" srcId="{F5EDBA51-CB20-4EDE-B7CF-36EC964C1854}" destId="{4899F4BF-F2D7-45C5-BE7C-ADDC61F36DEE}" srcOrd="9" destOrd="0" presId="urn:microsoft.com/office/officeart/2005/8/layout/vList2"/>
    <dgm:cxn modelId="{E2634D80-44CB-4564-9D13-F44244798C9C}" type="presParOf" srcId="{F5EDBA51-CB20-4EDE-B7CF-36EC964C1854}" destId="{96322C7F-8F00-4793-B208-8132D03B60E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1CC3E0-F6CA-47E7-ADEA-87E80E28CD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18AF95-FDAF-4441-A8FF-F81B9C74CB98}">
      <dgm:prSet phldrT="[Texte]"/>
      <dgm:spPr/>
      <dgm:t>
        <a:bodyPr/>
        <a:lstStyle/>
        <a:p>
          <a:pPr algn="ctr"/>
          <a:r>
            <a:rPr lang="fr-FR" dirty="0"/>
            <a:t>1</a:t>
          </a:r>
        </a:p>
      </dgm:t>
    </dgm:pt>
    <dgm:pt modelId="{BF07B27F-8172-4EB0-8478-9642FEF63104}" type="parTrans" cxnId="{D8807A6C-52A0-4F9D-878A-FDC363BF202C}">
      <dgm:prSet/>
      <dgm:spPr/>
      <dgm:t>
        <a:bodyPr/>
        <a:lstStyle/>
        <a:p>
          <a:endParaRPr lang="fr-FR"/>
        </a:p>
      </dgm:t>
    </dgm:pt>
    <dgm:pt modelId="{0FEC77FE-A431-4879-A43A-6E995F67ECDF}" type="sibTrans" cxnId="{D8807A6C-52A0-4F9D-878A-FDC363BF202C}">
      <dgm:prSet/>
      <dgm:spPr/>
      <dgm:t>
        <a:bodyPr/>
        <a:lstStyle/>
        <a:p>
          <a:endParaRPr lang="fr-FR"/>
        </a:p>
      </dgm:t>
    </dgm:pt>
    <dgm:pt modelId="{C405A132-CCA5-4FB8-9FDD-4B871CCD8A34}">
      <dgm:prSet phldrT="[Texte]"/>
      <dgm:spPr/>
      <dgm:t>
        <a:bodyPr/>
        <a:lstStyle/>
        <a:p>
          <a:pPr algn="l"/>
          <a:r>
            <a:rPr lang="fr-FR" dirty="0"/>
            <a:t>18/03/2022 : Choix groupe + projet</a:t>
          </a:r>
        </a:p>
      </dgm:t>
    </dgm:pt>
    <dgm:pt modelId="{5D7178A1-76A0-4B68-AA3B-AD848FDD5DD0}" type="parTrans" cxnId="{B5C8D617-116D-40D8-9773-DF184F69966D}">
      <dgm:prSet/>
      <dgm:spPr/>
      <dgm:t>
        <a:bodyPr/>
        <a:lstStyle/>
        <a:p>
          <a:endParaRPr lang="fr-FR"/>
        </a:p>
      </dgm:t>
    </dgm:pt>
    <dgm:pt modelId="{F247E2F0-65A8-4935-8051-864EC16BE4D9}" type="sibTrans" cxnId="{B5C8D617-116D-40D8-9773-DF184F69966D}">
      <dgm:prSet/>
      <dgm:spPr/>
      <dgm:t>
        <a:bodyPr/>
        <a:lstStyle/>
        <a:p>
          <a:endParaRPr lang="fr-FR"/>
        </a:p>
      </dgm:t>
    </dgm:pt>
    <dgm:pt modelId="{22F333FF-0D57-424B-8BE0-590C77DFC7CE}">
      <dgm:prSet phldrT="[Texte]"/>
      <dgm:spPr/>
      <dgm:t>
        <a:bodyPr/>
        <a:lstStyle/>
        <a:p>
          <a:pPr algn="ctr"/>
          <a:r>
            <a:rPr lang="fr-FR" dirty="0"/>
            <a:t>2</a:t>
          </a:r>
        </a:p>
      </dgm:t>
    </dgm:pt>
    <dgm:pt modelId="{FBC31716-6BB7-4530-810D-D3F65A349D54}" type="parTrans" cxnId="{0EAE961A-6188-40A9-BC9A-80829E52D213}">
      <dgm:prSet/>
      <dgm:spPr/>
      <dgm:t>
        <a:bodyPr/>
        <a:lstStyle/>
        <a:p>
          <a:endParaRPr lang="fr-FR"/>
        </a:p>
      </dgm:t>
    </dgm:pt>
    <dgm:pt modelId="{9A0EB4F2-EFFA-420C-9345-16CEFEEC630E}" type="sibTrans" cxnId="{0EAE961A-6188-40A9-BC9A-80829E52D213}">
      <dgm:prSet/>
      <dgm:spPr/>
      <dgm:t>
        <a:bodyPr/>
        <a:lstStyle/>
        <a:p>
          <a:endParaRPr lang="fr-FR"/>
        </a:p>
      </dgm:t>
    </dgm:pt>
    <dgm:pt modelId="{AAA8BCDF-F7C8-4051-BFDC-70C71BE81C12}">
      <dgm:prSet phldrT="[Texte]"/>
      <dgm:spPr/>
      <dgm:t>
        <a:bodyPr/>
        <a:lstStyle/>
        <a:p>
          <a:pPr algn="l"/>
          <a:r>
            <a:rPr lang="fr-FR" dirty="0"/>
            <a:t>08/04/2022 : Création du git</a:t>
          </a:r>
        </a:p>
      </dgm:t>
    </dgm:pt>
    <dgm:pt modelId="{E5569F12-FC74-4FC7-B6C6-9B22FD2E33AF}" type="parTrans" cxnId="{7CA5365F-CFE4-415C-B952-A2CFBAACCD3A}">
      <dgm:prSet/>
      <dgm:spPr/>
      <dgm:t>
        <a:bodyPr/>
        <a:lstStyle/>
        <a:p>
          <a:endParaRPr lang="fr-FR"/>
        </a:p>
      </dgm:t>
    </dgm:pt>
    <dgm:pt modelId="{4A5D0688-03BD-4739-A465-5FA37A6DC397}" type="sibTrans" cxnId="{7CA5365F-CFE4-415C-B952-A2CFBAACCD3A}">
      <dgm:prSet/>
      <dgm:spPr/>
      <dgm:t>
        <a:bodyPr/>
        <a:lstStyle/>
        <a:p>
          <a:endParaRPr lang="fr-FR"/>
        </a:p>
      </dgm:t>
    </dgm:pt>
    <dgm:pt modelId="{5D6CD28F-8B44-4099-A56B-CE8784EED4EC}">
      <dgm:prSet phldrT="[Texte]"/>
      <dgm:spPr/>
      <dgm:t>
        <a:bodyPr/>
        <a:lstStyle/>
        <a:p>
          <a:pPr algn="ctr"/>
          <a:r>
            <a:rPr lang="fr-FR" dirty="0"/>
            <a:t>3</a:t>
          </a:r>
        </a:p>
      </dgm:t>
    </dgm:pt>
    <dgm:pt modelId="{0C732139-DEAE-46F6-8E06-387694A67C86}" type="parTrans" cxnId="{CE127DA9-C284-40A2-ACC4-01B20689E64A}">
      <dgm:prSet/>
      <dgm:spPr/>
      <dgm:t>
        <a:bodyPr/>
        <a:lstStyle/>
        <a:p>
          <a:endParaRPr lang="fr-FR"/>
        </a:p>
      </dgm:t>
    </dgm:pt>
    <dgm:pt modelId="{AD0BD9C5-8580-4CE8-9EFE-BA98C880F9EA}" type="sibTrans" cxnId="{CE127DA9-C284-40A2-ACC4-01B20689E64A}">
      <dgm:prSet/>
      <dgm:spPr/>
      <dgm:t>
        <a:bodyPr/>
        <a:lstStyle/>
        <a:p>
          <a:endParaRPr lang="fr-FR"/>
        </a:p>
      </dgm:t>
    </dgm:pt>
    <dgm:pt modelId="{188E8708-619A-46B3-A838-8FD4FEE3BC17}">
      <dgm:prSet phldrT="[Texte]"/>
      <dgm:spPr/>
      <dgm:t>
        <a:bodyPr/>
        <a:lstStyle/>
        <a:p>
          <a:pPr algn="l"/>
          <a:r>
            <a:rPr lang="fr-FR" dirty="0"/>
            <a:t>15/04/2022 : Présentation du projet</a:t>
          </a:r>
        </a:p>
      </dgm:t>
    </dgm:pt>
    <dgm:pt modelId="{6052A49D-4211-4E1F-95FF-82E19CB0FC08}" type="parTrans" cxnId="{BECAF29E-22A0-4922-8603-3CB46D956B4C}">
      <dgm:prSet/>
      <dgm:spPr/>
      <dgm:t>
        <a:bodyPr/>
        <a:lstStyle/>
        <a:p>
          <a:endParaRPr lang="fr-FR"/>
        </a:p>
      </dgm:t>
    </dgm:pt>
    <dgm:pt modelId="{6246B6ED-9464-421D-9EF3-EEFC4562D731}" type="sibTrans" cxnId="{BECAF29E-22A0-4922-8603-3CB46D956B4C}">
      <dgm:prSet/>
      <dgm:spPr/>
      <dgm:t>
        <a:bodyPr/>
        <a:lstStyle/>
        <a:p>
          <a:endParaRPr lang="fr-FR"/>
        </a:p>
      </dgm:t>
    </dgm:pt>
    <dgm:pt modelId="{27BE004B-E996-4A68-A37F-818E97B7002A}">
      <dgm:prSet phldrT="[Texte]"/>
      <dgm:spPr/>
      <dgm:t>
        <a:bodyPr/>
        <a:lstStyle/>
        <a:p>
          <a:pPr algn="ctr"/>
          <a:r>
            <a:rPr lang="fr-FR" dirty="0"/>
            <a:t>5</a:t>
          </a:r>
        </a:p>
      </dgm:t>
    </dgm:pt>
    <dgm:pt modelId="{6B74AA65-DC48-4127-AD00-3C0AE2EDC10D}" type="parTrans" cxnId="{48964A36-C317-4026-81DF-6625FCA0A0C0}">
      <dgm:prSet/>
      <dgm:spPr/>
      <dgm:t>
        <a:bodyPr/>
        <a:lstStyle/>
        <a:p>
          <a:endParaRPr lang="fr-FR"/>
        </a:p>
      </dgm:t>
    </dgm:pt>
    <dgm:pt modelId="{0BDA821B-C1E0-4F4E-8630-0D99026CCEA2}" type="sibTrans" cxnId="{48964A36-C317-4026-81DF-6625FCA0A0C0}">
      <dgm:prSet/>
      <dgm:spPr/>
      <dgm:t>
        <a:bodyPr/>
        <a:lstStyle/>
        <a:p>
          <a:endParaRPr lang="fr-FR"/>
        </a:p>
      </dgm:t>
    </dgm:pt>
    <dgm:pt modelId="{4F0FC86B-4FBE-4AC7-8586-D21A9F026978}">
      <dgm:prSet phldrT="[Texte]"/>
      <dgm:spPr/>
      <dgm:t>
        <a:bodyPr/>
        <a:lstStyle/>
        <a:p>
          <a:pPr algn="l"/>
          <a:r>
            <a:rPr lang="fr-FR" dirty="0"/>
            <a:t>22/04/2022 : Programmes</a:t>
          </a:r>
        </a:p>
      </dgm:t>
    </dgm:pt>
    <dgm:pt modelId="{667695D9-0391-4C17-9C3B-B3286E0B78F0}" type="parTrans" cxnId="{BD3EA5CE-EB7B-4E22-90B9-BF1CFB0EC0DD}">
      <dgm:prSet/>
      <dgm:spPr/>
      <dgm:t>
        <a:bodyPr/>
        <a:lstStyle/>
        <a:p>
          <a:endParaRPr lang="fr-FR"/>
        </a:p>
      </dgm:t>
    </dgm:pt>
    <dgm:pt modelId="{B2CE9555-8771-40FE-A325-3C184BD382BF}" type="sibTrans" cxnId="{BD3EA5CE-EB7B-4E22-90B9-BF1CFB0EC0DD}">
      <dgm:prSet/>
      <dgm:spPr/>
      <dgm:t>
        <a:bodyPr/>
        <a:lstStyle/>
        <a:p>
          <a:endParaRPr lang="fr-FR"/>
        </a:p>
      </dgm:t>
    </dgm:pt>
    <dgm:pt modelId="{18BA41EB-13D1-49C6-9B26-BC166A72DC13}">
      <dgm:prSet phldrT="[Texte]"/>
      <dgm:spPr/>
      <dgm:t>
        <a:bodyPr/>
        <a:lstStyle/>
        <a:p>
          <a:pPr algn="ctr"/>
          <a:r>
            <a:rPr lang="fr-FR" dirty="0"/>
            <a:t>6</a:t>
          </a:r>
        </a:p>
      </dgm:t>
    </dgm:pt>
    <dgm:pt modelId="{30A7D78D-9445-4E6C-B24B-D3ECD38138D1}" type="parTrans" cxnId="{CDC5F5EE-B952-4A4D-A001-7AB69AAF766E}">
      <dgm:prSet/>
      <dgm:spPr/>
      <dgm:t>
        <a:bodyPr/>
        <a:lstStyle/>
        <a:p>
          <a:endParaRPr lang="fr-FR"/>
        </a:p>
      </dgm:t>
    </dgm:pt>
    <dgm:pt modelId="{2B6B71C9-641E-4F8A-B2C8-11B9F8FA739B}" type="sibTrans" cxnId="{CDC5F5EE-B952-4A4D-A001-7AB69AAF766E}">
      <dgm:prSet/>
      <dgm:spPr/>
      <dgm:t>
        <a:bodyPr/>
        <a:lstStyle/>
        <a:p>
          <a:endParaRPr lang="fr-FR"/>
        </a:p>
      </dgm:t>
    </dgm:pt>
    <dgm:pt modelId="{520B9DFB-965A-4085-9DC2-1D52A68AE299}">
      <dgm:prSet phldrT="[Texte]"/>
      <dgm:spPr/>
      <dgm:t>
        <a:bodyPr/>
        <a:lstStyle/>
        <a:p>
          <a:pPr algn="l"/>
          <a:r>
            <a:rPr lang="fr-FR" dirty="0"/>
            <a:t>29/04/2022 : Test + création de la maquette</a:t>
          </a:r>
        </a:p>
      </dgm:t>
    </dgm:pt>
    <dgm:pt modelId="{B4ADF51F-430F-4EB2-92B5-509D589E3960}" type="parTrans" cxnId="{FF79B88E-7D6B-4832-ACF1-A6E42DCAA196}">
      <dgm:prSet/>
      <dgm:spPr/>
      <dgm:t>
        <a:bodyPr/>
        <a:lstStyle/>
        <a:p>
          <a:endParaRPr lang="fr-FR"/>
        </a:p>
      </dgm:t>
    </dgm:pt>
    <dgm:pt modelId="{0E81E58E-164E-4B69-BC55-50C61494656F}" type="sibTrans" cxnId="{FF79B88E-7D6B-4832-ACF1-A6E42DCAA196}">
      <dgm:prSet/>
      <dgm:spPr/>
      <dgm:t>
        <a:bodyPr/>
        <a:lstStyle/>
        <a:p>
          <a:endParaRPr lang="fr-FR"/>
        </a:p>
      </dgm:t>
    </dgm:pt>
    <dgm:pt modelId="{BDA932A0-4F30-4871-8F1A-FDAA1D742A88}">
      <dgm:prSet phldrT="[Texte]"/>
      <dgm:spPr/>
      <dgm:t>
        <a:bodyPr/>
        <a:lstStyle/>
        <a:p>
          <a:pPr algn="l"/>
          <a:r>
            <a:rPr lang="fr-FR" dirty="0"/>
            <a:t>06/05/2022 : Rapport + présentation du git</a:t>
          </a:r>
        </a:p>
      </dgm:t>
    </dgm:pt>
    <dgm:pt modelId="{FF143079-90CD-4C21-B451-171A9E67D6CD}" type="parTrans" cxnId="{19D3C462-A56A-431B-A358-5197EB185D6D}">
      <dgm:prSet/>
      <dgm:spPr/>
      <dgm:t>
        <a:bodyPr/>
        <a:lstStyle/>
        <a:p>
          <a:endParaRPr lang="fr-FR"/>
        </a:p>
      </dgm:t>
    </dgm:pt>
    <dgm:pt modelId="{F0F5D4D7-9512-4977-83F9-5E692661B4EF}" type="sibTrans" cxnId="{19D3C462-A56A-431B-A358-5197EB185D6D}">
      <dgm:prSet/>
      <dgm:spPr/>
      <dgm:t>
        <a:bodyPr/>
        <a:lstStyle/>
        <a:p>
          <a:endParaRPr lang="fr-FR"/>
        </a:p>
      </dgm:t>
    </dgm:pt>
    <dgm:pt modelId="{C7842FFB-2A50-4839-87FB-9839D686D7E2}">
      <dgm:prSet phldrT="[Texte]"/>
      <dgm:spPr/>
      <dgm:t>
        <a:bodyPr/>
        <a:lstStyle/>
        <a:p>
          <a:pPr algn="ctr"/>
          <a:r>
            <a:rPr lang="fr-FR" dirty="0"/>
            <a:t>4</a:t>
          </a:r>
        </a:p>
      </dgm:t>
    </dgm:pt>
    <dgm:pt modelId="{1307620F-6607-4A9B-BCD2-790FA3D898D5}" type="sibTrans" cxnId="{66A84442-9666-41A0-9FA8-BF2330636DEE}">
      <dgm:prSet/>
      <dgm:spPr/>
      <dgm:t>
        <a:bodyPr/>
        <a:lstStyle/>
        <a:p>
          <a:endParaRPr lang="fr-FR"/>
        </a:p>
      </dgm:t>
    </dgm:pt>
    <dgm:pt modelId="{31A11253-70BB-4A06-BFE8-EBF83ADD28B7}" type="parTrans" cxnId="{66A84442-9666-41A0-9FA8-BF2330636DEE}">
      <dgm:prSet/>
      <dgm:spPr/>
      <dgm:t>
        <a:bodyPr/>
        <a:lstStyle/>
        <a:p>
          <a:endParaRPr lang="fr-FR"/>
        </a:p>
      </dgm:t>
    </dgm:pt>
    <dgm:pt modelId="{D793858C-CA6C-4934-B07C-FD37CDF1E733}" type="pres">
      <dgm:prSet presAssocID="{511CC3E0-F6CA-47E7-ADEA-87E80E28CD1D}" presName="linearFlow" presStyleCnt="0">
        <dgm:presLayoutVars>
          <dgm:dir/>
          <dgm:animLvl val="lvl"/>
          <dgm:resizeHandles val="exact"/>
        </dgm:presLayoutVars>
      </dgm:prSet>
      <dgm:spPr/>
    </dgm:pt>
    <dgm:pt modelId="{57B36ADB-13AD-43B3-BD17-4B1162736C94}" type="pres">
      <dgm:prSet presAssocID="{6618AF95-FDAF-4441-A8FF-F81B9C74CB98}" presName="composite" presStyleCnt="0"/>
      <dgm:spPr/>
    </dgm:pt>
    <dgm:pt modelId="{BF06A79C-D9CC-4543-8B11-E5270E7FE9C7}" type="pres">
      <dgm:prSet presAssocID="{6618AF95-FDAF-4441-A8FF-F81B9C74CB9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6C5D57C-8AF8-46BF-97B3-DDACE8536D8D}" type="pres">
      <dgm:prSet presAssocID="{6618AF95-FDAF-4441-A8FF-F81B9C74CB98}" presName="descendantText" presStyleLbl="alignAcc1" presStyleIdx="0" presStyleCnt="6">
        <dgm:presLayoutVars>
          <dgm:bulletEnabled val="1"/>
        </dgm:presLayoutVars>
      </dgm:prSet>
      <dgm:spPr/>
    </dgm:pt>
    <dgm:pt modelId="{BD80A4C0-C51A-44DC-84AD-E701DC36161E}" type="pres">
      <dgm:prSet presAssocID="{0FEC77FE-A431-4879-A43A-6E995F67ECDF}" presName="sp" presStyleCnt="0"/>
      <dgm:spPr/>
    </dgm:pt>
    <dgm:pt modelId="{F80F4A32-C55C-4552-9428-EDC827A7A159}" type="pres">
      <dgm:prSet presAssocID="{22F333FF-0D57-424B-8BE0-590C77DFC7CE}" presName="composite" presStyleCnt="0"/>
      <dgm:spPr/>
    </dgm:pt>
    <dgm:pt modelId="{353AEEA9-8828-45BA-8086-47E7A1AEE450}" type="pres">
      <dgm:prSet presAssocID="{22F333FF-0D57-424B-8BE0-590C77DFC7CE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0164DCC-3DA8-41EF-9D72-B185CA915CFC}" type="pres">
      <dgm:prSet presAssocID="{22F333FF-0D57-424B-8BE0-590C77DFC7CE}" presName="descendantText" presStyleLbl="alignAcc1" presStyleIdx="1" presStyleCnt="6">
        <dgm:presLayoutVars>
          <dgm:bulletEnabled val="1"/>
        </dgm:presLayoutVars>
      </dgm:prSet>
      <dgm:spPr/>
    </dgm:pt>
    <dgm:pt modelId="{8B96FAF7-6E51-476E-A7BF-EC0B8A09AE18}" type="pres">
      <dgm:prSet presAssocID="{9A0EB4F2-EFFA-420C-9345-16CEFEEC630E}" presName="sp" presStyleCnt="0"/>
      <dgm:spPr/>
    </dgm:pt>
    <dgm:pt modelId="{2223EE2F-5349-4DCC-A93A-FAF55AAA40C8}" type="pres">
      <dgm:prSet presAssocID="{5D6CD28F-8B44-4099-A56B-CE8784EED4EC}" presName="composite" presStyleCnt="0"/>
      <dgm:spPr/>
    </dgm:pt>
    <dgm:pt modelId="{90CF5238-1D34-4298-9FCC-5957634ACB77}" type="pres">
      <dgm:prSet presAssocID="{5D6CD28F-8B44-4099-A56B-CE8784EED4E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913E9BC2-96E1-42BE-A149-319266DB2A37}" type="pres">
      <dgm:prSet presAssocID="{5D6CD28F-8B44-4099-A56B-CE8784EED4EC}" presName="descendantText" presStyleLbl="alignAcc1" presStyleIdx="2" presStyleCnt="6">
        <dgm:presLayoutVars>
          <dgm:bulletEnabled val="1"/>
        </dgm:presLayoutVars>
      </dgm:prSet>
      <dgm:spPr/>
    </dgm:pt>
    <dgm:pt modelId="{732D5A6E-1BA6-447D-99B1-A4BDD3587881}" type="pres">
      <dgm:prSet presAssocID="{AD0BD9C5-8580-4CE8-9EFE-BA98C880F9EA}" presName="sp" presStyleCnt="0"/>
      <dgm:spPr/>
    </dgm:pt>
    <dgm:pt modelId="{97C2CF53-A844-4BBF-93CA-BCBF1B269195}" type="pres">
      <dgm:prSet presAssocID="{C7842FFB-2A50-4839-87FB-9839D686D7E2}" presName="composite" presStyleCnt="0"/>
      <dgm:spPr/>
    </dgm:pt>
    <dgm:pt modelId="{5CAB5417-45F2-4727-B360-DC27840238C3}" type="pres">
      <dgm:prSet presAssocID="{C7842FFB-2A50-4839-87FB-9839D686D7E2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002387B-CFB9-4D14-9038-70ACDD038833}" type="pres">
      <dgm:prSet presAssocID="{C7842FFB-2A50-4839-87FB-9839D686D7E2}" presName="descendantText" presStyleLbl="alignAcc1" presStyleIdx="3" presStyleCnt="6">
        <dgm:presLayoutVars>
          <dgm:bulletEnabled val="1"/>
        </dgm:presLayoutVars>
      </dgm:prSet>
      <dgm:spPr/>
    </dgm:pt>
    <dgm:pt modelId="{6ECD31C6-9D22-4DFE-9787-35672B43C058}" type="pres">
      <dgm:prSet presAssocID="{1307620F-6607-4A9B-BCD2-790FA3D898D5}" presName="sp" presStyleCnt="0"/>
      <dgm:spPr/>
    </dgm:pt>
    <dgm:pt modelId="{E9A30445-4323-4A53-B7F8-0D6B8DA94185}" type="pres">
      <dgm:prSet presAssocID="{27BE004B-E996-4A68-A37F-818E97B7002A}" presName="composite" presStyleCnt="0"/>
      <dgm:spPr/>
    </dgm:pt>
    <dgm:pt modelId="{482BBB80-8FC1-4A58-8235-79E78F43090B}" type="pres">
      <dgm:prSet presAssocID="{27BE004B-E996-4A68-A37F-818E97B7002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1D7FE36C-EDD8-4D6E-A5B9-277E285F13DE}" type="pres">
      <dgm:prSet presAssocID="{27BE004B-E996-4A68-A37F-818E97B7002A}" presName="descendantText" presStyleLbl="alignAcc1" presStyleIdx="4" presStyleCnt="6">
        <dgm:presLayoutVars>
          <dgm:bulletEnabled val="1"/>
        </dgm:presLayoutVars>
      </dgm:prSet>
      <dgm:spPr/>
    </dgm:pt>
    <dgm:pt modelId="{40A66F51-1590-4202-B538-A57C4E620810}" type="pres">
      <dgm:prSet presAssocID="{0BDA821B-C1E0-4F4E-8630-0D99026CCEA2}" presName="sp" presStyleCnt="0"/>
      <dgm:spPr/>
    </dgm:pt>
    <dgm:pt modelId="{0E485C70-9424-4454-B8A2-E17EC0C6724A}" type="pres">
      <dgm:prSet presAssocID="{18BA41EB-13D1-49C6-9B26-BC166A72DC13}" presName="composite" presStyleCnt="0"/>
      <dgm:spPr/>
    </dgm:pt>
    <dgm:pt modelId="{63D13261-E68C-4A5E-B078-CCC81FF372BC}" type="pres">
      <dgm:prSet presAssocID="{18BA41EB-13D1-49C6-9B26-BC166A72DC1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E1258D2A-0A90-4EFB-B2D5-36C0D6CA2D54}" type="pres">
      <dgm:prSet presAssocID="{18BA41EB-13D1-49C6-9B26-BC166A72DC1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765B705-9181-4E9D-8597-6D2B54502E69}" type="presOf" srcId="{18BA41EB-13D1-49C6-9B26-BC166A72DC13}" destId="{63D13261-E68C-4A5E-B078-CCC81FF372BC}" srcOrd="0" destOrd="0" presId="urn:microsoft.com/office/officeart/2005/8/layout/chevron2"/>
    <dgm:cxn modelId="{1F5FB510-4A56-4C6C-B20F-361200FE7CB1}" type="presOf" srcId="{4F0FC86B-4FBE-4AC7-8586-D21A9F026978}" destId="{5002387B-CFB9-4D14-9038-70ACDD038833}" srcOrd="0" destOrd="0" presId="urn:microsoft.com/office/officeart/2005/8/layout/chevron2"/>
    <dgm:cxn modelId="{B5C8D617-116D-40D8-9773-DF184F69966D}" srcId="{6618AF95-FDAF-4441-A8FF-F81B9C74CB98}" destId="{C405A132-CCA5-4FB8-9FDD-4B871CCD8A34}" srcOrd="0" destOrd="0" parTransId="{5D7178A1-76A0-4B68-AA3B-AD848FDD5DD0}" sibTransId="{F247E2F0-65A8-4935-8051-864EC16BE4D9}"/>
    <dgm:cxn modelId="{0EAE961A-6188-40A9-BC9A-80829E52D213}" srcId="{511CC3E0-F6CA-47E7-ADEA-87E80E28CD1D}" destId="{22F333FF-0D57-424B-8BE0-590C77DFC7CE}" srcOrd="1" destOrd="0" parTransId="{FBC31716-6BB7-4530-810D-D3F65A349D54}" sibTransId="{9A0EB4F2-EFFA-420C-9345-16CEFEEC630E}"/>
    <dgm:cxn modelId="{48964A36-C317-4026-81DF-6625FCA0A0C0}" srcId="{511CC3E0-F6CA-47E7-ADEA-87E80E28CD1D}" destId="{27BE004B-E996-4A68-A37F-818E97B7002A}" srcOrd="4" destOrd="0" parTransId="{6B74AA65-DC48-4127-AD00-3C0AE2EDC10D}" sibTransId="{0BDA821B-C1E0-4F4E-8630-0D99026CCEA2}"/>
    <dgm:cxn modelId="{1836AF37-7EF0-4B96-81C5-174EFA2DB00F}" type="presOf" srcId="{520B9DFB-965A-4085-9DC2-1D52A68AE299}" destId="{1D7FE36C-EDD8-4D6E-A5B9-277E285F13DE}" srcOrd="0" destOrd="0" presId="urn:microsoft.com/office/officeart/2005/8/layout/chevron2"/>
    <dgm:cxn modelId="{7CA5365F-CFE4-415C-B952-A2CFBAACCD3A}" srcId="{22F333FF-0D57-424B-8BE0-590C77DFC7CE}" destId="{AAA8BCDF-F7C8-4051-BFDC-70C71BE81C12}" srcOrd="0" destOrd="0" parTransId="{E5569F12-FC74-4FC7-B6C6-9B22FD2E33AF}" sibTransId="{4A5D0688-03BD-4739-A465-5FA37A6DC397}"/>
    <dgm:cxn modelId="{66A84442-9666-41A0-9FA8-BF2330636DEE}" srcId="{511CC3E0-F6CA-47E7-ADEA-87E80E28CD1D}" destId="{C7842FFB-2A50-4839-87FB-9839D686D7E2}" srcOrd="3" destOrd="0" parTransId="{31A11253-70BB-4A06-BFE8-EBF83ADD28B7}" sibTransId="{1307620F-6607-4A9B-BCD2-790FA3D898D5}"/>
    <dgm:cxn modelId="{19D3C462-A56A-431B-A358-5197EB185D6D}" srcId="{18BA41EB-13D1-49C6-9B26-BC166A72DC13}" destId="{BDA932A0-4F30-4871-8F1A-FDAA1D742A88}" srcOrd="0" destOrd="0" parTransId="{FF143079-90CD-4C21-B451-171A9E67D6CD}" sibTransId="{F0F5D4D7-9512-4977-83F9-5E692661B4EF}"/>
    <dgm:cxn modelId="{75DABB45-925E-4A39-A141-6C339DD0A3DF}" type="presOf" srcId="{22F333FF-0D57-424B-8BE0-590C77DFC7CE}" destId="{353AEEA9-8828-45BA-8086-47E7A1AEE450}" srcOrd="0" destOrd="0" presId="urn:microsoft.com/office/officeart/2005/8/layout/chevron2"/>
    <dgm:cxn modelId="{E2610F49-18CD-4C98-B70E-FF6944DD82CC}" type="presOf" srcId="{5D6CD28F-8B44-4099-A56B-CE8784EED4EC}" destId="{90CF5238-1D34-4298-9FCC-5957634ACB77}" srcOrd="0" destOrd="0" presId="urn:microsoft.com/office/officeart/2005/8/layout/chevron2"/>
    <dgm:cxn modelId="{D8807A6C-52A0-4F9D-878A-FDC363BF202C}" srcId="{511CC3E0-F6CA-47E7-ADEA-87E80E28CD1D}" destId="{6618AF95-FDAF-4441-A8FF-F81B9C74CB98}" srcOrd="0" destOrd="0" parTransId="{BF07B27F-8172-4EB0-8478-9642FEF63104}" sibTransId="{0FEC77FE-A431-4879-A43A-6E995F67ECDF}"/>
    <dgm:cxn modelId="{C6F6176D-971D-4F86-812E-9955D8FE82CF}" type="presOf" srcId="{BDA932A0-4F30-4871-8F1A-FDAA1D742A88}" destId="{E1258D2A-0A90-4EFB-B2D5-36C0D6CA2D54}" srcOrd="0" destOrd="0" presId="urn:microsoft.com/office/officeart/2005/8/layout/chevron2"/>
    <dgm:cxn modelId="{64648076-ED13-41F5-9C54-0519A41B2006}" type="presOf" srcId="{511CC3E0-F6CA-47E7-ADEA-87E80E28CD1D}" destId="{D793858C-CA6C-4934-B07C-FD37CDF1E733}" srcOrd="0" destOrd="0" presId="urn:microsoft.com/office/officeart/2005/8/layout/chevron2"/>
    <dgm:cxn modelId="{766D8580-9D76-4B3F-AA8F-960075ABA0D1}" type="presOf" srcId="{27BE004B-E996-4A68-A37F-818E97B7002A}" destId="{482BBB80-8FC1-4A58-8235-79E78F43090B}" srcOrd="0" destOrd="0" presId="urn:microsoft.com/office/officeart/2005/8/layout/chevron2"/>
    <dgm:cxn modelId="{FF79B88E-7D6B-4832-ACF1-A6E42DCAA196}" srcId="{27BE004B-E996-4A68-A37F-818E97B7002A}" destId="{520B9DFB-965A-4085-9DC2-1D52A68AE299}" srcOrd="0" destOrd="0" parTransId="{B4ADF51F-430F-4EB2-92B5-509D589E3960}" sibTransId="{0E81E58E-164E-4B69-BC55-50C61494656F}"/>
    <dgm:cxn modelId="{816D4494-41FD-43F0-BB23-C7A5E9767DDB}" type="presOf" srcId="{6618AF95-FDAF-4441-A8FF-F81B9C74CB98}" destId="{BF06A79C-D9CC-4543-8B11-E5270E7FE9C7}" srcOrd="0" destOrd="0" presId="urn:microsoft.com/office/officeart/2005/8/layout/chevron2"/>
    <dgm:cxn modelId="{87F65399-3C63-4D65-BEE3-2B1931F744FE}" type="presOf" srcId="{AAA8BCDF-F7C8-4051-BFDC-70C71BE81C12}" destId="{60164DCC-3DA8-41EF-9D72-B185CA915CFC}" srcOrd="0" destOrd="0" presId="urn:microsoft.com/office/officeart/2005/8/layout/chevron2"/>
    <dgm:cxn modelId="{F9F37D9B-C799-4A8F-B867-99EEE17837A3}" type="presOf" srcId="{C405A132-CCA5-4FB8-9FDD-4B871CCD8A34}" destId="{F6C5D57C-8AF8-46BF-97B3-DDACE8536D8D}" srcOrd="0" destOrd="0" presId="urn:microsoft.com/office/officeart/2005/8/layout/chevron2"/>
    <dgm:cxn modelId="{BECAF29E-22A0-4922-8603-3CB46D956B4C}" srcId="{5D6CD28F-8B44-4099-A56B-CE8784EED4EC}" destId="{188E8708-619A-46B3-A838-8FD4FEE3BC17}" srcOrd="0" destOrd="0" parTransId="{6052A49D-4211-4E1F-95FF-82E19CB0FC08}" sibTransId="{6246B6ED-9464-421D-9EF3-EEFC4562D731}"/>
    <dgm:cxn modelId="{CE127DA9-C284-40A2-ACC4-01B20689E64A}" srcId="{511CC3E0-F6CA-47E7-ADEA-87E80E28CD1D}" destId="{5D6CD28F-8B44-4099-A56B-CE8784EED4EC}" srcOrd="2" destOrd="0" parTransId="{0C732139-DEAE-46F6-8E06-387694A67C86}" sibTransId="{AD0BD9C5-8580-4CE8-9EFE-BA98C880F9EA}"/>
    <dgm:cxn modelId="{BD3EA5CE-EB7B-4E22-90B9-BF1CFB0EC0DD}" srcId="{C7842FFB-2A50-4839-87FB-9839D686D7E2}" destId="{4F0FC86B-4FBE-4AC7-8586-D21A9F026978}" srcOrd="0" destOrd="0" parTransId="{667695D9-0391-4C17-9C3B-B3286E0B78F0}" sibTransId="{B2CE9555-8771-40FE-A325-3C184BD382BF}"/>
    <dgm:cxn modelId="{B96743EB-8189-4470-896D-616271BB9BF6}" type="presOf" srcId="{188E8708-619A-46B3-A838-8FD4FEE3BC17}" destId="{913E9BC2-96E1-42BE-A149-319266DB2A37}" srcOrd="0" destOrd="0" presId="urn:microsoft.com/office/officeart/2005/8/layout/chevron2"/>
    <dgm:cxn modelId="{CDC5F5EE-B952-4A4D-A001-7AB69AAF766E}" srcId="{511CC3E0-F6CA-47E7-ADEA-87E80E28CD1D}" destId="{18BA41EB-13D1-49C6-9B26-BC166A72DC13}" srcOrd="5" destOrd="0" parTransId="{30A7D78D-9445-4E6C-B24B-D3ECD38138D1}" sibTransId="{2B6B71C9-641E-4F8A-B2C8-11B9F8FA739B}"/>
    <dgm:cxn modelId="{329A36F7-A808-4E5B-84BE-601DA17E0288}" type="presOf" srcId="{C7842FFB-2A50-4839-87FB-9839D686D7E2}" destId="{5CAB5417-45F2-4727-B360-DC27840238C3}" srcOrd="0" destOrd="0" presId="urn:microsoft.com/office/officeart/2005/8/layout/chevron2"/>
    <dgm:cxn modelId="{A864E31B-8457-4353-A00C-110F584DF322}" type="presParOf" srcId="{D793858C-CA6C-4934-B07C-FD37CDF1E733}" destId="{57B36ADB-13AD-43B3-BD17-4B1162736C94}" srcOrd="0" destOrd="0" presId="urn:microsoft.com/office/officeart/2005/8/layout/chevron2"/>
    <dgm:cxn modelId="{30EDAD79-41C0-4600-B7ED-9642324B3C57}" type="presParOf" srcId="{57B36ADB-13AD-43B3-BD17-4B1162736C94}" destId="{BF06A79C-D9CC-4543-8B11-E5270E7FE9C7}" srcOrd="0" destOrd="0" presId="urn:microsoft.com/office/officeart/2005/8/layout/chevron2"/>
    <dgm:cxn modelId="{2CF318BD-63B3-4B3A-AE9E-85131A39330B}" type="presParOf" srcId="{57B36ADB-13AD-43B3-BD17-4B1162736C94}" destId="{F6C5D57C-8AF8-46BF-97B3-DDACE8536D8D}" srcOrd="1" destOrd="0" presId="urn:microsoft.com/office/officeart/2005/8/layout/chevron2"/>
    <dgm:cxn modelId="{F1233547-5A6A-425C-82C5-BC696D7D6D86}" type="presParOf" srcId="{D793858C-CA6C-4934-B07C-FD37CDF1E733}" destId="{BD80A4C0-C51A-44DC-84AD-E701DC36161E}" srcOrd="1" destOrd="0" presId="urn:microsoft.com/office/officeart/2005/8/layout/chevron2"/>
    <dgm:cxn modelId="{28637634-DA48-4D17-ADC4-4789022AAB9A}" type="presParOf" srcId="{D793858C-CA6C-4934-B07C-FD37CDF1E733}" destId="{F80F4A32-C55C-4552-9428-EDC827A7A159}" srcOrd="2" destOrd="0" presId="urn:microsoft.com/office/officeart/2005/8/layout/chevron2"/>
    <dgm:cxn modelId="{17D3B718-4920-420B-A3AE-91E9895F8884}" type="presParOf" srcId="{F80F4A32-C55C-4552-9428-EDC827A7A159}" destId="{353AEEA9-8828-45BA-8086-47E7A1AEE450}" srcOrd="0" destOrd="0" presId="urn:microsoft.com/office/officeart/2005/8/layout/chevron2"/>
    <dgm:cxn modelId="{CEC11CEA-2967-4F48-974C-D30960B07433}" type="presParOf" srcId="{F80F4A32-C55C-4552-9428-EDC827A7A159}" destId="{60164DCC-3DA8-41EF-9D72-B185CA915CFC}" srcOrd="1" destOrd="0" presId="urn:microsoft.com/office/officeart/2005/8/layout/chevron2"/>
    <dgm:cxn modelId="{8BAA3CF0-A7F5-4CB9-AC68-36ED0338AACD}" type="presParOf" srcId="{D793858C-CA6C-4934-B07C-FD37CDF1E733}" destId="{8B96FAF7-6E51-476E-A7BF-EC0B8A09AE18}" srcOrd="3" destOrd="0" presId="urn:microsoft.com/office/officeart/2005/8/layout/chevron2"/>
    <dgm:cxn modelId="{2CE1E022-8ACC-40C3-A404-B45B92958B5F}" type="presParOf" srcId="{D793858C-CA6C-4934-B07C-FD37CDF1E733}" destId="{2223EE2F-5349-4DCC-A93A-FAF55AAA40C8}" srcOrd="4" destOrd="0" presId="urn:microsoft.com/office/officeart/2005/8/layout/chevron2"/>
    <dgm:cxn modelId="{6CF5C1A6-C5F6-4908-A84A-203B344C175D}" type="presParOf" srcId="{2223EE2F-5349-4DCC-A93A-FAF55AAA40C8}" destId="{90CF5238-1D34-4298-9FCC-5957634ACB77}" srcOrd="0" destOrd="0" presId="urn:microsoft.com/office/officeart/2005/8/layout/chevron2"/>
    <dgm:cxn modelId="{7C75DC1C-CF0A-47B6-A00F-29FE9D132EC0}" type="presParOf" srcId="{2223EE2F-5349-4DCC-A93A-FAF55AAA40C8}" destId="{913E9BC2-96E1-42BE-A149-319266DB2A37}" srcOrd="1" destOrd="0" presId="urn:microsoft.com/office/officeart/2005/8/layout/chevron2"/>
    <dgm:cxn modelId="{D7CC5815-DE34-460D-856B-67B5FD8D2568}" type="presParOf" srcId="{D793858C-CA6C-4934-B07C-FD37CDF1E733}" destId="{732D5A6E-1BA6-447D-99B1-A4BDD3587881}" srcOrd="5" destOrd="0" presId="urn:microsoft.com/office/officeart/2005/8/layout/chevron2"/>
    <dgm:cxn modelId="{29E77881-F009-4F97-8B7E-174ECE0E4CDE}" type="presParOf" srcId="{D793858C-CA6C-4934-B07C-FD37CDF1E733}" destId="{97C2CF53-A844-4BBF-93CA-BCBF1B269195}" srcOrd="6" destOrd="0" presId="urn:microsoft.com/office/officeart/2005/8/layout/chevron2"/>
    <dgm:cxn modelId="{0286330D-F168-416A-B05C-76C4851A6737}" type="presParOf" srcId="{97C2CF53-A844-4BBF-93CA-BCBF1B269195}" destId="{5CAB5417-45F2-4727-B360-DC27840238C3}" srcOrd="0" destOrd="0" presId="urn:microsoft.com/office/officeart/2005/8/layout/chevron2"/>
    <dgm:cxn modelId="{D3EFCC4D-6C03-4DAD-B1D1-CA9372EFF0BA}" type="presParOf" srcId="{97C2CF53-A844-4BBF-93CA-BCBF1B269195}" destId="{5002387B-CFB9-4D14-9038-70ACDD038833}" srcOrd="1" destOrd="0" presId="urn:microsoft.com/office/officeart/2005/8/layout/chevron2"/>
    <dgm:cxn modelId="{F8A81036-6258-44E3-84A3-EE8184999072}" type="presParOf" srcId="{D793858C-CA6C-4934-B07C-FD37CDF1E733}" destId="{6ECD31C6-9D22-4DFE-9787-35672B43C058}" srcOrd="7" destOrd="0" presId="urn:microsoft.com/office/officeart/2005/8/layout/chevron2"/>
    <dgm:cxn modelId="{9DA9A02E-22F9-4C85-9195-D1D5723701A8}" type="presParOf" srcId="{D793858C-CA6C-4934-B07C-FD37CDF1E733}" destId="{E9A30445-4323-4A53-B7F8-0D6B8DA94185}" srcOrd="8" destOrd="0" presId="urn:microsoft.com/office/officeart/2005/8/layout/chevron2"/>
    <dgm:cxn modelId="{A7CC9D90-AD6D-4B86-9DE5-4504D1072F4B}" type="presParOf" srcId="{E9A30445-4323-4A53-B7F8-0D6B8DA94185}" destId="{482BBB80-8FC1-4A58-8235-79E78F43090B}" srcOrd="0" destOrd="0" presId="urn:microsoft.com/office/officeart/2005/8/layout/chevron2"/>
    <dgm:cxn modelId="{B85BEA23-D11D-4490-9DAF-027F3786D61B}" type="presParOf" srcId="{E9A30445-4323-4A53-B7F8-0D6B8DA94185}" destId="{1D7FE36C-EDD8-4D6E-A5B9-277E285F13DE}" srcOrd="1" destOrd="0" presId="urn:microsoft.com/office/officeart/2005/8/layout/chevron2"/>
    <dgm:cxn modelId="{DF3D91D6-2DB9-4CDF-82C4-C72B2A078E31}" type="presParOf" srcId="{D793858C-CA6C-4934-B07C-FD37CDF1E733}" destId="{40A66F51-1590-4202-B538-A57C4E620810}" srcOrd="9" destOrd="0" presId="urn:microsoft.com/office/officeart/2005/8/layout/chevron2"/>
    <dgm:cxn modelId="{D03315C6-CD34-4034-9AB9-64789B8F5E99}" type="presParOf" srcId="{D793858C-CA6C-4934-B07C-FD37CDF1E733}" destId="{0E485C70-9424-4454-B8A2-E17EC0C6724A}" srcOrd="10" destOrd="0" presId="urn:microsoft.com/office/officeart/2005/8/layout/chevron2"/>
    <dgm:cxn modelId="{3C4FE166-5183-4EB2-AAE7-4396DC67622F}" type="presParOf" srcId="{0E485C70-9424-4454-B8A2-E17EC0C6724A}" destId="{63D13261-E68C-4A5E-B078-CCC81FF372BC}" srcOrd="0" destOrd="0" presId="urn:microsoft.com/office/officeart/2005/8/layout/chevron2"/>
    <dgm:cxn modelId="{2F38081C-C2CD-420A-9F06-353015BB8040}" type="presParOf" srcId="{0E485C70-9424-4454-B8A2-E17EC0C6724A}" destId="{E1258D2A-0A90-4EFB-B2D5-36C0D6CA2D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7B1EC1-CB38-4934-977E-3CAE2D4C4CAC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28A85E5-684D-47C0-ABAB-EDEA3AACCF67}">
      <dgm:prSet phldrT="[Texte]"/>
      <dgm:spPr/>
      <dgm:t>
        <a:bodyPr/>
        <a:lstStyle/>
        <a:p>
          <a:r>
            <a:rPr lang="fr-FR" dirty="0"/>
            <a:t>Ampoule</a:t>
          </a:r>
        </a:p>
      </dgm:t>
    </dgm:pt>
    <dgm:pt modelId="{CE70237D-2E61-44BC-9D23-C7FE2559E5CB}" type="parTrans" cxnId="{A080C52B-CFD1-4DEC-9C96-98D6298427DE}">
      <dgm:prSet/>
      <dgm:spPr/>
      <dgm:t>
        <a:bodyPr/>
        <a:lstStyle/>
        <a:p>
          <a:endParaRPr lang="fr-FR"/>
        </a:p>
      </dgm:t>
    </dgm:pt>
    <dgm:pt modelId="{0A185F28-477D-4F4F-A345-FA560CCA4321}" type="sibTrans" cxnId="{A080C52B-CFD1-4DEC-9C96-98D6298427DE}">
      <dgm:prSet/>
      <dgm:spPr/>
      <dgm:t>
        <a:bodyPr/>
        <a:lstStyle/>
        <a:p>
          <a:endParaRPr lang="fr-FR"/>
        </a:p>
      </dgm:t>
    </dgm:pt>
    <dgm:pt modelId="{42745596-E0AE-4878-B506-DFF3575A6024}">
      <dgm:prSet phldrT="[Texte]"/>
      <dgm:spPr/>
      <dgm:t>
        <a:bodyPr/>
        <a:lstStyle/>
        <a:p>
          <a:r>
            <a:rPr lang="fr-FR" dirty="0"/>
            <a:t>Carte Arduino UCA</a:t>
          </a:r>
        </a:p>
      </dgm:t>
    </dgm:pt>
    <dgm:pt modelId="{CCE00BE3-1741-45ED-A819-D73DE35F6015}" type="parTrans" cxnId="{B43B193B-E459-44D2-8C75-3A623A25B72B}">
      <dgm:prSet/>
      <dgm:spPr/>
      <dgm:t>
        <a:bodyPr/>
        <a:lstStyle/>
        <a:p>
          <a:endParaRPr lang="fr-FR"/>
        </a:p>
      </dgm:t>
    </dgm:pt>
    <dgm:pt modelId="{DF97E808-66CF-49F1-B4C5-9497913F3D4F}" type="sibTrans" cxnId="{B43B193B-E459-44D2-8C75-3A623A25B72B}">
      <dgm:prSet/>
      <dgm:spPr/>
      <dgm:t>
        <a:bodyPr/>
        <a:lstStyle/>
        <a:p>
          <a:endParaRPr lang="fr-FR"/>
        </a:p>
      </dgm:t>
    </dgm:pt>
    <dgm:pt modelId="{4997B68E-B46F-423D-814E-5A99B9F79241}">
      <dgm:prSet phldrT="[Texte]"/>
      <dgm:spPr/>
      <dgm:t>
        <a:bodyPr/>
        <a:lstStyle/>
        <a:p>
          <a:r>
            <a:rPr lang="fr-FR" dirty="0"/>
            <a:t>Module relai 3,3V</a:t>
          </a:r>
        </a:p>
      </dgm:t>
    </dgm:pt>
    <dgm:pt modelId="{DCC19E21-C852-4EBD-A907-ECDF51559709}" type="parTrans" cxnId="{7759D216-A3B1-4792-A0E5-279FBE67AE40}">
      <dgm:prSet/>
      <dgm:spPr/>
      <dgm:t>
        <a:bodyPr/>
        <a:lstStyle/>
        <a:p>
          <a:endParaRPr lang="fr-FR"/>
        </a:p>
      </dgm:t>
    </dgm:pt>
    <dgm:pt modelId="{6B276309-A0A2-4244-8E1F-36100014CBA9}" type="sibTrans" cxnId="{7759D216-A3B1-4792-A0E5-279FBE67AE40}">
      <dgm:prSet/>
      <dgm:spPr/>
      <dgm:t>
        <a:bodyPr/>
        <a:lstStyle/>
        <a:p>
          <a:endParaRPr lang="fr-FR"/>
        </a:p>
      </dgm:t>
    </dgm:pt>
    <dgm:pt modelId="{6BFD32DB-C544-41E1-9229-D12B2034AFCF}">
      <dgm:prSet phldrT="[Texte]"/>
      <dgm:spPr/>
      <dgm:t>
        <a:bodyPr/>
        <a:lstStyle/>
        <a:p>
          <a:r>
            <a:rPr lang="fr-FR" dirty="0"/>
            <a:t>Capteur de mouvement (PIR </a:t>
          </a:r>
          <a:r>
            <a:rPr lang="fr-FR" dirty="0" err="1"/>
            <a:t>sensor</a:t>
          </a:r>
          <a:r>
            <a:rPr lang="fr-FR" dirty="0"/>
            <a:t> HC-SR501)</a:t>
          </a:r>
        </a:p>
      </dgm:t>
    </dgm:pt>
    <dgm:pt modelId="{3C40DD7D-B377-4C66-8122-BE5847F4163F}" type="parTrans" cxnId="{CD1C6B6C-4033-445A-A0ED-64274761A3A3}">
      <dgm:prSet/>
      <dgm:spPr/>
      <dgm:t>
        <a:bodyPr/>
        <a:lstStyle/>
        <a:p>
          <a:endParaRPr lang="fr-FR"/>
        </a:p>
      </dgm:t>
    </dgm:pt>
    <dgm:pt modelId="{D9987AFA-BA6E-4D8C-933A-0894CDD6A077}" type="sibTrans" cxnId="{CD1C6B6C-4033-445A-A0ED-64274761A3A3}">
      <dgm:prSet/>
      <dgm:spPr/>
      <dgm:t>
        <a:bodyPr/>
        <a:lstStyle/>
        <a:p>
          <a:endParaRPr lang="fr-FR"/>
        </a:p>
      </dgm:t>
    </dgm:pt>
    <dgm:pt modelId="{8BE9FF3C-C327-4D1F-9F2C-C37715B0404A}">
      <dgm:prSet phldrT="[Texte]"/>
      <dgm:spPr/>
      <dgm:t>
        <a:bodyPr/>
        <a:lstStyle/>
        <a:p>
          <a:r>
            <a:rPr lang="fr-FR" dirty="0"/>
            <a:t>Capteur de luminosité (intégré)</a:t>
          </a:r>
        </a:p>
      </dgm:t>
    </dgm:pt>
    <dgm:pt modelId="{1565E25E-9B88-4035-816D-C81F6039B645}" type="parTrans" cxnId="{8DE1C03C-239C-4DD6-91FF-D489576C6AB7}">
      <dgm:prSet/>
      <dgm:spPr/>
      <dgm:t>
        <a:bodyPr/>
        <a:lstStyle/>
        <a:p>
          <a:endParaRPr lang="fr-FR"/>
        </a:p>
      </dgm:t>
    </dgm:pt>
    <dgm:pt modelId="{38DABD92-ED01-4EBD-AFCE-ECACE2CC3E39}" type="sibTrans" cxnId="{8DE1C03C-239C-4DD6-91FF-D489576C6AB7}">
      <dgm:prSet/>
      <dgm:spPr/>
      <dgm:t>
        <a:bodyPr/>
        <a:lstStyle/>
        <a:p>
          <a:endParaRPr lang="fr-FR"/>
        </a:p>
      </dgm:t>
    </dgm:pt>
    <dgm:pt modelId="{44B5A8E9-2A76-47A0-A9F5-C39DE473BE97}" type="pres">
      <dgm:prSet presAssocID="{837B1EC1-CB38-4934-977E-3CAE2D4C4CAC}" presName="Name0" presStyleCnt="0">
        <dgm:presLayoutVars>
          <dgm:chMax/>
          <dgm:chPref/>
          <dgm:dir/>
        </dgm:presLayoutVars>
      </dgm:prSet>
      <dgm:spPr/>
    </dgm:pt>
    <dgm:pt modelId="{3DACB696-2EED-42F4-B602-CFEBAC8FE9A1}" type="pres">
      <dgm:prSet presAssocID="{E28A85E5-684D-47C0-ABAB-EDEA3AACCF67}" presName="composite" presStyleCnt="0">
        <dgm:presLayoutVars>
          <dgm:chMax val="1"/>
          <dgm:chPref val="1"/>
        </dgm:presLayoutVars>
      </dgm:prSet>
      <dgm:spPr/>
    </dgm:pt>
    <dgm:pt modelId="{402A2FF6-0FB4-4A3D-BD1C-E76430F5DCD0}" type="pres">
      <dgm:prSet presAssocID="{E28A85E5-684D-47C0-ABAB-EDEA3AACCF67}" presName="Accent" presStyleLbl="trAlignAcc1" presStyleIdx="0" presStyleCnt="5">
        <dgm:presLayoutVars>
          <dgm:chMax val="0"/>
          <dgm:chPref val="0"/>
        </dgm:presLayoutVars>
      </dgm:prSet>
      <dgm:spPr/>
    </dgm:pt>
    <dgm:pt modelId="{D18BAE92-D942-4653-8C69-627BE070FC97}" type="pres">
      <dgm:prSet presAssocID="{E28A85E5-684D-47C0-ABAB-EDEA3AACCF67}" presName="Image" presStyleLbl="alignImgPlace1" presStyleIdx="0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08168065-9D00-484F-9EC5-AD5480B9F806}" type="pres">
      <dgm:prSet presAssocID="{E28A85E5-684D-47C0-ABAB-EDEA3AACCF67}" presName="ChildComposite" presStyleCnt="0"/>
      <dgm:spPr/>
    </dgm:pt>
    <dgm:pt modelId="{81F342D1-B281-44A6-98C0-E57E4649A077}" type="pres">
      <dgm:prSet presAssocID="{E28A85E5-684D-47C0-ABAB-EDEA3AACCF6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30D438-C515-4AAB-9F58-F4F753AE9E26}" type="pres">
      <dgm:prSet presAssocID="{E28A85E5-684D-47C0-ABAB-EDEA3AACCF67}" presName="Parent" presStyleLbl="revTx" presStyleIdx="0" presStyleCnt="5">
        <dgm:presLayoutVars>
          <dgm:chMax val="1"/>
          <dgm:chPref val="0"/>
          <dgm:bulletEnabled val="1"/>
        </dgm:presLayoutVars>
      </dgm:prSet>
      <dgm:spPr/>
    </dgm:pt>
    <dgm:pt modelId="{1AF39F66-6DF7-437E-8AFA-031E820EEFAF}" type="pres">
      <dgm:prSet presAssocID="{0A185F28-477D-4F4F-A345-FA560CCA4321}" presName="sibTrans" presStyleCnt="0"/>
      <dgm:spPr/>
    </dgm:pt>
    <dgm:pt modelId="{3D46C666-2269-4ACD-B6F9-932E5F5C5D33}" type="pres">
      <dgm:prSet presAssocID="{42745596-E0AE-4878-B506-DFF3575A6024}" presName="composite" presStyleCnt="0">
        <dgm:presLayoutVars>
          <dgm:chMax val="1"/>
          <dgm:chPref val="1"/>
        </dgm:presLayoutVars>
      </dgm:prSet>
      <dgm:spPr/>
    </dgm:pt>
    <dgm:pt modelId="{679F7855-7A21-4850-95E0-6B77DBCA197C}" type="pres">
      <dgm:prSet presAssocID="{42745596-E0AE-4878-B506-DFF3575A6024}" presName="Accent" presStyleLbl="trAlignAcc1" presStyleIdx="1" presStyleCnt="5">
        <dgm:presLayoutVars>
          <dgm:chMax val="0"/>
          <dgm:chPref val="0"/>
        </dgm:presLayoutVars>
      </dgm:prSet>
      <dgm:spPr/>
    </dgm:pt>
    <dgm:pt modelId="{FA51BBE7-A008-4BD0-AFF2-027769111BE3}" type="pres">
      <dgm:prSet presAssocID="{42745596-E0AE-4878-B506-DFF3575A6024}" presName="Image" presStyleLbl="alignImgPlace1" presStyleIdx="1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5AA59AF5-6409-4E84-A72A-DF86A133FC75}" type="pres">
      <dgm:prSet presAssocID="{42745596-E0AE-4878-B506-DFF3575A6024}" presName="ChildComposite" presStyleCnt="0"/>
      <dgm:spPr/>
    </dgm:pt>
    <dgm:pt modelId="{AB40E5FC-8FDD-423D-ACA4-7FA5549A246C}" type="pres">
      <dgm:prSet presAssocID="{42745596-E0AE-4878-B506-DFF3575A602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135E42-DD97-4E2D-9CB8-553500FFA114}" type="pres">
      <dgm:prSet presAssocID="{42745596-E0AE-4878-B506-DFF3575A6024}" presName="Parent" presStyleLbl="revTx" presStyleIdx="1" presStyleCnt="5">
        <dgm:presLayoutVars>
          <dgm:chMax val="1"/>
          <dgm:chPref val="0"/>
          <dgm:bulletEnabled val="1"/>
        </dgm:presLayoutVars>
      </dgm:prSet>
      <dgm:spPr/>
    </dgm:pt>
    <dgm:pt modelId="{F10FEE41-E575-4E4C-980E-91854853BD20}" type="pres">
      <dgm:prSet presAssocID="{DF97E808-66CF-49F1-B4C5-9497913F3D4F}" presName="sibTrans" presStyleCnt="0"/>
      <dgm:spPr/>
    </dgm:pt>
    <dgm:pt modelId="{F06F60D0-2F1A-4C22-8989-5F9E5393A9A5}" type="pres">
      <dgm:prSet presAssocID="{4997B68E-B46F-423D-814E-5A99B9F79241}" presName="composite" presStyleCnt="0">
        <dgm:presLayoutVars>
          <dgm:chMax val="1"/>
          <dgm:chPref val="1"/>
        </dgm:presLayoutVars>
      </dgm:prSet>
      <dgm:spPr/>
    </dgm:pt>
    <dgm:pt modelId="{0852275D-D561-4BB5-8822-1F74673F8D95}" type="pres">
      <dgm:prSet presAssocID="{4997B68E-B46F-423D-814E-5A99B9F79241}" presName="Accent" presStyleLbl="trAlignAcc1" presStyleIdx="2" presStyleCnt="5">
        <dgm:presLayoutVars>
          <dgm:chMax val="0"/>
          <dgm:chPref val="0"/>
        </dgm:presLayoutVars>
      </dgm:prSet>
      <dgm:spPr/>
    </dgm:pt>
    <dgm:pt modelId="{DD907FE9-695F-4F38-AFAF-19B0B7478B0D}" type="pres">
      <dgm:prSet presAssocID="{4997B68E-B46F-423D-814E-5A99B9F79241}" presName="Image" presStyleLbl="alignImgPlace1" presStyleIdx="2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5F4ECAC8-908D-47C3-A911-A8E2A83B6D71}" type="pres">
      <dgm:prSet presAssocID="{4997B68E-B46F-423D-814E-5A99B9F79241}" presName="ChildComposite" presStyleCnt="0"/>
      <dgm:spPr/>
    </dgm:pt>
    <dgm:pt modelId="{1D78C79E-BF89-4CE0-9D4B-B1BA7323D5A2}" type="pres">
      <dgm:prSet presAssocID="{4997B68E-B46F-423D-814E-5A99B9F7924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9BCF57B-8C82-4CF8-8692-5933A12900C3}" type="pres">
      <dgm:prSet presAssocID="{4997B68E-B46F-423D-814E-5A99B9F79241}" presName="Parent" presStyleLbl="revTx" presStyleIdx="2" presStyleCnt="5">
        <dgm:presLayoutVars>
          <dgm:chMax val="1"/>
          <dgm:chPref val="0"/>
          <dgm:bulletEnabled val="1"/>
        </dgm:presLayoutVars>
      </dgm:prSet>
      <dgm:spPr/>
    </dgm:pt>
    <dgm:pt modelId="{72FDA531-ABDB-4D63-8A92-9E5F1972EE44}" type="pres">
      <dgm:prSet presAssocID="{6B276309-A0A2-4244-8E1F-36100014CBA9}" presName="sibTrans" presStyleCnt="0"/>
      <dgm:spPr/>
    </dgm:pt>
    <dgm:pt modelId="{C76E73CA-F429-4B4C-97F6-3B504E9F93BD}" type="pres">
      <dgm:prSet presAssocID="{8BE9FF3C-C327-4D1F-9F2C-C37715B0404A}" presName="composite" presStyleCnt="0">
        <dgm:presLayoutVars>
          <dgm:chMax val="1"/>
          <dgm:chPref val="1"/>
        </dgm:presLayoutVars>
      </dgm:prSet>
      <dgm:spPr/>
    </dgm:pt>
    <dgm:pt modelId="{36F9C812-6DF2-4B22-A979-D6607C9861DB}" type="pres">
      <dgm:prSet presAssocID="{8BE9FF3C-C327-4D1F-9F2C-C37715B0404A}" presName="Accent" presStyleLbl="trAlignAcc1" presStyleIdx="3" presStyleCnt="5">
        <dgm:presLayoutVars>
          <dgm:chMax val="0"/>
          <dgm:chPref val="0"/>
        </dgm:presLayoutVars>
      </dgm:prSet>
      <dgm:spPr/>
    </dgm:pt>
    <dgm:pt modelId="{AC2214BC-3CFD-4C43-AF33-DEFB19EEA7F1}" type="pres">
      <dgm:prSet presAssocID="{8BE9FF3C-C327-4D1F-9F2C-C37715B0404A}" presName="Image" presStyleLbl="alignImgPlace1" presStyleIdx="3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EBACC1F4-E0C6-465B-83F4-B0E93370D08F}" type="pres">
      <dgm:prSet presAssocID="{8BE9FF3C-C327-4D1F-9F2C-C37715B0404A}" presName="ChildComposite" presStyleCnt="0"/>
      <dgm:spPr/>
    </dgm:pt>
    <dgm:pt modelId="{36A53778-BF5C-44A7-ACEB-FD7F758C4B1F}" type="pres">
      <dgm:prSet presAssocID="{8BE9FF3C-C327-4D1F-9F2C-C37715B0404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98FF585-FC50-467A-9BA0-F8DA8300617D}" type="pres">
      <dgm:prSet presAssocID="{8BE9FF3C-C327-4D1F-9F2C-C37715B0404A}" presName="Parent" presStyleLbl="revTx" presStyleIdx="3" presStyleCnt="5">
        <dgm:presLayoutVars>
          <dgm:chMax val="1"/>
          <dgm:chPref val="0"/>
          <dgm:bulletEnabled val="1"/>
        </dgm:presLayoutVars>
      </dgm:prSet>
      <dgm:spPr/>
    </dgm:pt>
    <dgm:pt modelId="{BAC0816E-2288-44C5-9FFB-B8ABD27FA89D}" type="pres">
      <dgm:prSet presAssocID="{38DABD92-ED01-4EBD-AFCE-ECACE2CC3E39}" presName="sibTrans" presStyleCnt="0"/>
      <dgm:spPr/>
    </dgm:pt>
    <dgm:pt modelId="{741CF448-62F9-4AE9-973A-D3BC9FA715AD}" type="pres">
      <dgm:prSet presAssocID="{6BFD32DB-C544-41E1-9229-D12B2034AFCF}" presName="composite" presStyleCnt="0">
        <dgm:presLayoutVars>
          <dgm:chMax val="1"/>
          <dgm:chPref val="1"/>
        </dgm:presLayoutVars>
      </dgm:prSet>
      <dgm:spPr/>
    </dgm:pt>
    <dgm:pt modelId="{DA93B4AE-3547-408E-9631-467F5054749B}" type="pres">
      <dgm:prSet presAssocID="{6BFD32DB-C544-41E1-9229-D12B2034AFCF}" presName="Accent" presStyleLbl="trAlignAcc1" presStyleIdx="4" presStyleCnt="5">
        <dgm:presLayoutVars>
          <dgm:chMax val="0"/>
          <dgm:chPref val="0"/>
        </dgm:presLayoutVars>
      </dgm:prSet>
      <dgm:spPr/>
    </dgm:pt>
    <dgm:pt modelId="{2758E78B-07F7-42BB-8899-7A9AF1BB19ED}" type="pres">
      <dgm:prSet presAssocID="{6BFD32DB-C544-41E1-9229-D12B2034AFCF}" presName="Image" presStyleLbl="alignImgPlace1" presStyleIdx="4" presStyleCnt="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51AE8A95-E8A2-4FEF-A5D1-ECCD7AE56E67}" type="pres">
      <dgm:prSet presAssocID="{6BFD32DB-C544-41E1-9229-D12B2034AFCF}" presName="ChildComposite" presStyleCnt="0"/>
      <dgm:spPr/>
    </dgm:pt>
    <dgm:pt modelId="{B238C046-E125-4642-993A-C3502C31153D}" type="pres">
      <dgm:prSet presAssocID="{6BFD32DB-C544-41E1-9229-D12B2034AFC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119D94-728A-43C2-8B2A-6F06AFE6B597}" type="pres">
      <dgm:prSet presAssocID="{6BFD32DB-C544-41E1-9229-D12B2034AFCF}" presName="Parent" presStyleLbl="revTx" presStyleIdx="4" presStyleCnt="5">
        <dgm:presLayoutVars>
          <dgm:chMax val="1"/>
          <dgm:chPref val="0"/>
          <dgm:bulletEnabled val="1"/>
        </dgm:presLayoutVars>
      </dgm:prSet>
      <dgm:spPr/>
    </dgm:pt>
  </dgm:ptLst>
  <dgm:cxnLst>
    <dgm:cxn modelId="{7759D216-A3B1-4792-A0E5-279FBE67AE40}" srcId="{837B1EC1-CB38-4934-977E-3CAE2D4C4CAC}" destId="{4997B68E-B46F-423D-814E-5A99B9F79241}" srcOrd="2" destOrd="0" parTransId="{DCC19E21-C852-4EBD-A907-ECDF51559709}" sibTransId="{6B276309-A0A2-4244-8E1F-36100014CBA9}"/>
    <dgm:cxn modelId="{A080C52B-CFD1-4DEC-9C96-98D6298427DE}" srcId="{837B1EC1-CB38-4934-977E-3CAE2D4C4CAC}" destId="{E28A85E5-684D-47C0-ABAB-EDEA3AACCF67}" srcOrd="0" destOrd="0" parTransId="{CE70237D-2E61-44BC-9D23-C7FE2559E5CB}" sibTransId="{0A185F28-477D-4F4F-A345-FA560CCA4321}"/>
    <dgm:cxn modelId="{B43B193B-E459-44D2-8C75-3A623A25B72B}" srcId="{837B1EC1-CB38-4934-977E-3CAE2D4C4CAC}" destId="{42745596-E0AE-4878-B506-DFF3575A6024}" srcOrd="1" destOrd="0" parTransId="{CCE00BE3-1741-45ED-A819-D73DE35F6015}" sibTransId="{DF97E808-66CF-49F1-B4C5-9497913F3D4F}"/>
    <dgm:cxn modelId="{8DE1C03C-239C-4DD6-91FF-D489576C6AB7}" srcId="{837B1EC1-CB38-4934-977E-3CAE2D4C4CAC}" destId="{8BE9FF3C-C327-4D1F-9F2C-C37715B0404A}" srcOrd="3" destOrd="0" parTransId="{1565E25E-9B88-4035-816D-C81F6039B645}" sibTransId="{38DABD92-ED01-4EBD-AFCE-ECACE2CC3E39}"/>
    <dgm:cxn modelId="{6F48C85E-BA8E-4741-8555-2391AD645FF8}" type="presOf" srcId="{6BFD32DB-C544-41E1-9229-D12B2034AFCF}" destId="{C2119D94-728A-43C2-8B2A-6F06AFE6B597}" srcOrd="0" destOrd="0" presId="urn:microsoft.com/office/officeart/2008/layout/CaptionedPictures"/>
    <dgm:cxn modelId="{7B38DD44-95D8-4474-A7B3-04EF36814E39}" type="presOf" srcId="{837B1EC1-CB38-4934-977E-3CAE2D4C4CAC}" destId="{44B5A8E9-2A76-47A0-A9F5-C39DE473BE97}" srcOrd="0" destOrd="0" presId="urn:microsoft.com/office/officeart/2008/layout/CaptionedPictures"/>
    <dgm:cxn modelId="{CD1C6B6C-4033-445A-A0ED-64274761A3A3}" srcId="{837B1EC1-CB38-4934-977E-3CAE2D4C4CAC}" destId="{6BFD32DB-C544-41E1-9229-D12B2034AFCF}" srcOrd="4" destOrd="0" parTransId="{3C40DD7D-B377-4C66-8122-BE5847F4163F}" sibTransId="{D9987AFA-BA6E-4D8C-933A-0894CDD6A077}"/>
    <dgm:cxn modelId="{3E4DF29E-1A37-4242-82E7-78C32B20263B}" type="presOf" srcId="{8BE9FF3C-C327-4D1F-9F2C-C37715B0404A}" destId="{498FF585-FC50-467A-9BA0-F8DA8300617D}" srcOrd="0" destOrd="0" presId="urn:microsoft.com/office/officeart/2008/layout/CaptionedPictures"/>
    <dgm:cxn modelId="{53570FAA-62FF-4AA6-9E07-2DA3F7F50C0E}" type="presOf" srcId="{42745596-E0AE-4878-B506-DFF3575A6024}" destId="{CB135E42-DD97-4E2D-9CB8-553500FFA114}" srcOrd="0" destOrd="0" presId="urn:microsoft.com/office/officeart/2008/layout/CaptionedPictures"/>
    <dgm:cxn modelId="{0DC797B6-F409-42EB-845A-27C17BF9BAFD}" type="presOf" srcId="{4997B68E-B46F-423D-814E-5A99B9F79241}" destId="{69BCF57B-8C82-4CF8-8692-5933A12900C3}" srcOrd="0" destOrd="0" presId="urn:microsoft.com/office/officeart/2008/layout/CaptionedPictures"/>
    <dgm:cxn modelId="{F24BDCE5-54B6-4536-A0DD-34CDC9DCA6E1}" type="presOf" srcId="{E28A85E5-684D-47C0-ABAB-EDEA3AACCF67}" destId="{EC30D438-C515-4AAB-9F58-F4F753AE9E26}" srcOrd="0" destOrd="0" presId="urn:microsoft.com/office/officeart/2008/layout/CaptionedPictures"/>
    <dgm:cxn modelId="{2801483D-8F84-42BD-A8CA-5E9071C249B2}" type="presParOf" srcId="{44B5A8E9-2A76-47A0-A9F5-C39DE473BE97}" destId="{3DACB696-2EED-42F4-B602-CFEBAC8FE9A1}" srcOrd="0" destOrd="0" presId="urn:microsoft.com/office/officeart/2008/layout/CaptionedPictures"/>
    <dgm:cxn modelId="{502F5EFA-C940-45F8-8054-20378F7425F5}" type="presParOf" srcId="{3DACB696-2EED-42F4-B602-CFEBAC8FE9A1}" destId="{402A2FF6-0FB4-4A3D-BD1C-E76430F5DCD0}" srcOrd="0" destOrd="0" presId="urn:microsoft.com/office/officeart/2008/layout/CaptionedPictures"/>
    <dgm:cxn modelId="{6A41DBCA-18DB-4483-861A-8BC48475122C}" type="presParOf" srcId="{3DACB696-2EED-42F4-B602-CFEBAC8FE9A1}" destId="{D18BAE92-D942-4653-8C69-627BE070FC97}" srcOrd="1" destOrd="0" presId="urn:microsoft.com/office/officeart/2008/layout/CaptionedPictures"/>
    <dgm:cxn modelId="{16C70234-DAD9-499C-8851-5A50584A0D03}" type="presParOf" srcId="{3DACB696-2EED-42F4-B602-CFEBAC8FE9A1}" destId="{08168065-9D00-484F-9EC5-AD5480B9F806}" srcOrd="2" destOrd="0" presId="urn:microsoft.com/office/officeart/2008/layout/CaptionedPictures"/>
    <dgm:cxn modelId="{3780AC7F-15E6-452E-9C6C-4DEF076E7003}" type="presParOf" srcId="{08168065-9D00-484F-9EC5-AD5480B9F806}" destId="{81F342D1-B281-44A6-98C0-E57E4649A077}" srcOrd="0" destOrd="0" presId="urn:microsoft.com/office/officeart/2008/layout/CaptionedPictures"/>
    <dgm:cxn modelId="{27D36B5F-C32E-47B3-94BE-FDEC688E9630}" type="presParOf" srcId="{08168065-9D00-484F-9EC5-AD5480B9F806}" destId="{EC30D438-C515-4AAB-9F58-F4F753AE9E26}" srcOrd="1" destOrd="0" presId="urn:microsoft.com/office/officeart/2008/layout/CaptionedPictures"/>
    <dgm:cxn modelId="{498DC118-6F99-4E21-8438-71B84A62A99C}" type="presParOf" srcId="{44B5A8E9-2A76-47A0-A9F5-C39DE473BE97}" destId="{1AF39F66-6DF7-437E-8AFA-031E820EEFAF}" srcOrd="1" destOrd="0" presId="urn:microsoft.com/office/officeart/2008/layout/CaptionedPictures"/>
    <dgm:cxn modelId="{E051FC9B-1D02-4C1D-B739-505833C6996C}" type="presParOf" srcId="{44B5A8E9-2A76-47A0-A9F5-C39DE473BE97}" destId="{3D46C666-2269-4ACD-B6F9-932E5F5C5D33}" srcOrd="2" destOrd="0" presId="urn:microsoft.com/office/officeart/2008/layout/CaptionedPictures"/>
    <dgm:cxn modelId="{BB89D64F-0699-44B3-823B-AA3F378E426C}" type="presParOf" srcId="{3D46C666-2269-4ACD-B6F9-932E5F5C5D33}" destId="{679F7855-7A21-4850-95E0-6B77DBCA197C}" srcOrd="0" destOrd="0" presId="urn:microsoft.com/office/officeart/2008/layout/CaptionedPictures"/>
    <dgm:cxn modelId="{91057C9F-B131-4F2F-B208-9499FE197D18}" type="presParOf" srcId="{3D46C666-2269-4ACD-B6F9-932E5F5C5D33}" destId="{FA51BBE7-A008-4BD0-AFF2-027769111BE3}" srcOrd="1" destOrd="0" presId="urn:microsoft.com/office/officeart/2008/layout/CaptionedPictures"/>
    <dgm:cxn modelId="{9FFF0CFC-5505-4051-A37C-7C83A169D8F8}" type="presParOf" srcId="{3D46C666-2269-4ACD-B6F9-932E5F5C5D33}" destId="{5AA59AF5-6409-4E84-A72A-DF86A133FC75}" srcOrd="2" destOrd="0" presId="urn:microsoft.com/office/officeart/2008/layout/CaptionedPictures"/>
    <dgm:cxn modelId="{1232BE31-DEA2-4C65-BD58-ADA4C11E6C6C}" type="presParOf" srcId="{5AA59AF5-6409-4E84-A72A-DF86A133FC75}" destId="{AB40E5FC-8FDD-423D-ACA4-7FA5549A246C}" srcOrd="0" destOrd="0" presId="urn:microsoft.com/office/officeart/2008/layout/CaptionedPictures"/>
    <dgm:cxn modelId="{2722D4CB-B61F-4431-BD7B-9F6DB1281560}" type="presParOf" srcId="{5AA59AF5-6409-4E84-A72A-DF86A133FC75}" destId="{CB135E42-DD97-4E2D-9CB8-553500FFA114}" srcOrd="1" destOrd="0" presId="urn:microsoft.com/office/officeart/2008/layout/CaptionedPictures"/>
    <dgm:cxn modelId="{098E0177-6DF0-41ED-BCC2-705ED90B2B76}" type="presParOf" srcId="{44B5A8E9-2A76-47A0-A9F5-C39DE473BE97}" destId="{F10FEE41-E575-4E4C-980E-91854853BD20}" srcOrd="3" destOrd="0" presId="urn:microsoft.com/office/officeart/2008/layout/CaptionedPictures"/>
    <dgm:cxn modelId="{54B2F577-95B2-4A6D-8BE7-0EB27162F3AA}" type="presParOf" srcId="{44B5A8E9-2A76-47A0-A9F5-C39DE473BE97}" destId="{F06F60D0-2F1A-4C22-8989-5F9E5393A9A5}" srcOrd="4" destOrd="0" presId="urn:microsoft.com/office/officeart/2008/layout/CaptionedPictures"/>
    <dgm:cxn modelId="{B643976C-F233-4C5F-9107-11974FE472B2}" type="presParOf" srcId="{F06F60D0-2F1A-4C22-8989-5F9E5393A9A5}" destId="{0852275D-D561-4BB5-8822-1F74673F8D95}" srcOrd="0" destOrd="0" presId="urn:microsoft.com/office/officeart/2008/layout/CaptionedPictures"/>
    <dgm:cxn modelId="{152B3284-4BB8-4165-92C4-FC03C9DF58EC}" type="presParOf" srcId="{F06F60D0-2F1A-4C22-8989-5F9E5393A9A5}" destId="{DD907FE9-695F-4F38-AFAF-19B0B7478B0D}" srcOrd="1" destOrd="0" presId="urn:microsoft.com/office/officeart/2008/layout/CaptionedPictures"/>
    <dgm:cxn modelId="{DD416048-1865-4744-A5F4-0D98E92B7DEF}" type="presParOf" srcId="{F06F60D0-2F1A-4C22-8989-5F9E5393A9A5}" destId="{5F4ECAC8-908D-47C3-A911-A8E2A83B6D71}" srcOrd="2" destOrd="0" presId="urn:microsoft.com/office/officeart/2008/layout/CaptionedPictures"/>
    <dgm:cxn modelId="{4AE9C867-944E-45DF-9841-46E8DDC9AE68}" type="presParOf" srcId="{5F4ECAC8-908D-47C3-A911-A8E2A83B6D71}" destId="{1D78C79E-BF89-4CE0-9D4B-B1BA7323D5A2}" srcOrd="0" destOrd="0" presId="urn:microsoft.com/office/officeart/2008/layout/CaptionedPictures"/>
    <dgm:cxn modelId="{7D8517A8-41A6-485C-AD7A-35372EE02313}" type="presParOf" srcId="{5F4ECAC8-908D-47C3-A911-A8E2A83B6D71}" destId="{69BCF57B-8C82-4CF8-8692-5933A12900C3}" srcOrd="1" destOrd="0" presId="urn:microsoft.com/office/officeart/2008/layout/CaptionedPictures"/>
    <dgm:cxn modelId="{BC745772-073E-447A-B56E-0815FC44BE76}" type="presParOf" srcId="{44B5A8E9-2A76-47A0-A9F5-C39DE473BE97}" destId="{72FDA531-ABDB-4D63-8A92-9E5F1972EE44}" srcOrd="5" destOrd="0" presId="urn:microsoft.com/office/officeart/2008/layout/CaptionedPictures"/>
    <dgm:cxn modelId="{7D93B75B-2E1F-4264-8BD8-FED40E299BCF}" type="presParOf" srcId="{44B5A8E9-2A76-47A0-A9F5-C39DE473BE97}" destId="{C76E73CA-F429-4B4C-97F6-3B504E9F93BD}" srcOrd="6" destOrd="0" presId="urn:microsoft.com/office/officeart/2008/layout/CaptionedPictures"/>
    <dgm:cxn modelId="{1E957DDE-5768-495C-9FA1-83BF9B8E2885}" type="presParOf" srcId="{C76E73CA-F429-4B4C-97F6-3B504E9F93BD}" destId="{36F9C812-6DF2-4B22-A979-D6607C9861DB}" srcOrd="0" destOrd="0" presId="urn:microsoft.com/office/officeart/2008/layout/CaptionedPictures"/>
    <dgm:cxn modelId="{3D6070ED-37F7-4467-A3CD-C26940302203}" type="presParOf" srcId="{C76E73CA-F429-4B4C-97F6-3B504E9F93BD}" destId="{AC2214BC-3CFD-4C43-AF33-DEFB19EEA7F1}" srcOrd="1" destOrd="0" presId="urn:microsoft.com/office/officeart/2008/layout/CaptionedPictures"/>
    <dgm:cxn modelId="{38822A51-8B13-4188-98EB-FD7FD729915F}" type="presParOf" srcId="{C76E73CA-F429-4B4C-97F6-3B504E9F93BD}" destId="{EBACC1F4-E0C6-465B-83F4-B0E93370D08F}" srcOrd="2" destOrd="0" presId="urn:microsoft.com/office/officeart/2008/layout/CaptionedPictures"/>
    <dgm:cxn modelId="{7D4A5D05-10EA-4FEC-AA73-C21B81F273E1}" type="presParOf" srcId="{EBACC1F4-E0C6-465B-83F4-B0E93370D08F}" destId="{36A53778-BF5C-44A7-ACEB-FD7F758C4B1F}" srcOrd="0" destOrd="0" presId="urn:microsoft.com/office/officeart/2008/layout/CaptionedPictures"/>
    <dgm:cxn modelId="{067033EB-1CE5-4C68-BD5A-CAD40D89706E}" type="presParOf" srcId="{EBACC1F4-E0C6-465B-83F4-B0E93370D08F}" destId="{498FF585-FC50-467A-9BA0-F8DA8300617D}" srcOrd="1" destOrd="0" presId="urn:microsoft.com/office/officeart/2008/layout/CaptionedPictures"/>
    <dgm:cxn modelId="{37326E46-0E8F-4F9C-998F-87E12A442665}" type="presParOf" srcId="{44B5A8E9-2A76-47A0-A9F5-C39DE473BE97}" destId="{BAC0816E-2288-44C5-9FFB-B8ABD27FA89D}" srcOrd="7" destOrd="0" presId="urn:microsoft.com/office/officeart/2008/layout/CaptionedPictures"/>
    <dgm:cxn modelId="{15B4FB06-0CDF-43E7-AC2D-5B88386118A2}" type="presParOf" srcId="{44B5A8E9-2A76-47A0-A9F5-C39DE473BE97}" destId="{741CF448-62F9-4AE9-973A-D3BC9FA715AD}" srcOrd="8" destOrd="0" presId="urn:microsoft.com/office/officeart/2008/layout/CaptionedPictures"/>
    <dgm:cxn modelId="{DBCE0043-9343-4242-97AC-970620AD9B03}" type="presParOf" srcId="{741CF448-62F9-4AE9-973A-D3BC9FA715AD}" destId="{DA93B4AE-3547-408E-9631-467F5054749B}" srcOrd="0" destOrd="0" presId="urn:microsoft.com/office/officeart/2008/layout/CaptionedPictures"/>
    <dgm:cxn modelId="{ADC778C5-CAB3-4A1B-894C-36159BC9D7AC}" type="presParOf" srcId="{741CF448-62F9-4AE9-973A-D3BC9FA715AD}" destId="{2758E78B-07F7-42BB-8899-7A9AF1BB19ED}" srcOrd="1" destOrd="0" presId="urn:microsoft.com/office/officeart/2008/layout/CaptionedPictures"/>
    <dgm:cxn modelId="{37B206F6-2A3A-42FA-9BEA-DF73D6E7BBFF}" type="presParOf" srcId="{741CF448-62F9-4AE9-973A-D3BC9FA715AD}" destId="{51AE8A95-E8A2-4FEF-A5D1-ECCD7AE56E67}" srcOrd="2" destOrd="0" presId="urn:microsoft.com/office/officeart/2008/layout/CaptionedPictures"/>
    <dgm:cxn modelId="{D629D426-2906-42F8-9E71-C49CC2143119}" type="presParOf" srcId="{51AE8A95-E8A2-4FEF-A5D1-ECCD7AE56E67}" destId="{B238C046-E125-4642-993A-C3502C31153D}" srcOrd="0" destOrd="0" presId="urn:microsoft.com/office/officeart/2008/layout/CaptionedPictures"/>
    <dgm:cxn modelId="{01ECD1CE-F915-44E1-BCE3-CEF44B61C4F7}" type="presParOf" srcId="{51AE8A95-E8A2-4FEF-A5D1-ECCD7AE56E67}" destId="{C2119D94-728A-43C2-8B2A-6F06AFE6B597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7F487-096C-4A40-88D3-DFE48B7F0CB3}">
      <dsp:nvSpPr>
        <dsp:cNvPr id="0" name=""/>
        <dsp:cNvSpPr/>
      </dsp:nvSpPr>
      <dsp:spPr>
        <a:xfrm>
          <a:off x="0" y="3822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1- Présentation du projet</a:t>
          </a:r>
        </a:p>
      </dsp:txBody>
      <dsp:txXfrm>
        <a:off x="32784" y="71004"/>
        <a:ext cx="7270344" cy="606012"/>
      </dsp:txXfrm>
    </dsp:sp>
    <dsp:sp modelId="{7D7D7BDE-3E61-4C5F-BB41-18F8BD9C55A3}">
      <dsp:nvSpPr>
        <dsp:cNvPr id="0" name=""/>
        <dsp:cNvSpPr/>
      </dsp:nvSpPr>
      <dsp:spPr>
        <a:xfrm>
          <a:off x="0" y="79044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2 - Planning</a:t>
          </a:r>
        </a:p>
      </dsp:txBody>
      <dsp:txXfrm>
        <a:off x="32784" y="823224"/>
        <a:ext cx="7270344" cy="606012"/>
      </dsp:txXfrm>
    </dsp:sp>
    <dsp:sp modelId="{6BCDFB09-8B46-4779-8046-97069A87E06A}">
      <dsp:nvSpPr>
        <dsp:cNvPr id="0" name=""/>
        <dsp:cNvSpPr/>
      </dsp:nvSpPr>
      <dsp:spPr>
        <a:xfrm>
          <a:off x="0" y="154266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3 - Matériel</a:t>
          </a:r>
        </a:p>
      </dsp:txBody>
      <dsp:txXfrm>
        <a:off x="32784" y="1575444"/>
        <a:ext cx="7270344" cy="606012"/>
      </dsp:txXfrm>
    </dsp:sp>
    <dsp:sp modelId="{1199FFD0-D91D-4400-BE6D-556F29EA20AE}">
      <dsp:nvSpPr>
        <dsp:cNvPr id="0" name=""/>
        <dsp:cNvSpPr/>
      </dsp:nvSpPr>
      <dsp:spPr>
        <a:xfrm>
          <a:off x="0" y="229488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4 - Programmes</a:t>
          </a:r>
        </a:p>
      </dsp:txBody>
      <dsp:txXfrm>
        <a:off x="32784" y="2327664"/>
        <a:ext cx="7270344" cy="606012"/>
      </dsp:txXfrm>
    </dsp:sp>
    <dsp:sp modelId="{4C9462A4-AA34-40B9-B5D8-F17A519AD6D3}">
      <dsp:nvSpPr>
        <dsp:cNvPr id="0" name=""/>
        <dsp:cNvSpPr/>
      </dsp:nvSpPr>
      <dsp:spPr>
        <a:xfrm>
          <a:off x="0" y="304710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5 - Phase de test</a:t>
          </a:r>
        </a:p>
      </dsp:txBody>
      <dsp:txXfrm>
        <a:off x="32784" y="3079884"/>
        <a:ext cx="7270344" cy="606012"/>
      </dsp:txXfrm>
    </dsp:sp>
    <dsp:sp modelId="{96322C7F-8F00-4793-B208-8132D03B60EE}">
      <dsp:nvSpPr>
        <dsp:cNvPr id="0" name=""/>
        <dsp:cNvSpPr/>
      </dsp:nvSpPr>
      <dsp:spPr>
        <a:xfrm>
          <a:off x="0" y="3799320"/>
          <a:ext cx="73359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6 - Conclusion</a:t>
          </a:r>
        </a:p>
      </dsp:txBody>
      <dsp:txXfrm>
        <a:off x="32784" y="3832104"/>
        <a:ext cx="7270344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A79C-D9CC-4543-8B11-E5270E7FE9C7}">
      <dsp:nvSpPr>
        <dsp:cNvPr id="0" name=""/>
        <dsp:cNvSpPr/>
      </dsp:nvSpPr>
      <dsp:spPr>
        <a:xfrm rot="5400000">
          <a:off x="-144283" y="146422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</a:t>
          </a:r>
        </a:p>
      </dsp:txBody>
      <dsp:txXfrm rot="-5400000">
        <a:off x="1" y="338800"/>
        <a:ext cx="673324" cy="288567"/>
      </dsp:txXfrm>
    </dsp:sp>
    <dsp:sp modelId="{F6C5D57C-8AF8-46BF-97B3-DDACE8536D8D}">
      <dsp:nvSpPr>
        <dsp:cNvPr id="0" name=""/>
        <dsp:cNvSpPr/>
      </dsp:nvSpPr>
      <dsp:spPr>
        <a:xfrm rot="5400000">
          <a:off x="4007813" y="-3332350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18/03/2022 : Choix groupe + projet</a:t>
          </a:r>
        </a:p>
      </dsp:txBody>
      <dsp:txXfrm rot="-5400000">
        <a:off x="673324" y="32660"/>
        <a:ext cx="7263687" cy="564187"/>
      </dsp:txXfrm>
    </dsp:sp>
    <dsp:sp modelId="{353AEEA9-8828-45BA-8086-47E7A1AEE450}">
      <dsp:nvSpPr>
        <dsp:cNvPr id="0" name=""/>
        <dsp:cNvSpPr/>
      </dsp:nvSpPr>
      <dsp:spPr>
        <a:xfrm rot="5400000">
          <a:off x="-144283" y="1010882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</a:t>
          </a:r>
        </a:p>
      </dsp:txBody>
      <dsp:txXfrm rot="-5400000">
        <a:off x="1" y="1203260"/>
        <a:ext cx="673324" cy="288567"/>
      </dsp:txXfrm>
    </dsp:sp>
    <dsp:sp modelId="{60164DCC-3DA8-41EF-9D72-B185CA915CFC}">
      <dsp:nvSpPr>
        <dsp:cNvPr id="0" name=""/>
        <dsp:cNvSpPr/>
      </dsp:nvSpPr>
      <dsp:spPr>
        <a:xfrm rot="5400000">
          <a:off x="4007813" y="-2467891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08/04/2022 : Création du git</a:t>
          </a:r>
        </a:p>
      </dsp:txBody>
      <dsp:txXfrm rot="-5400000">
        <a:off x="673324" y="897119"/>
        <a:ext cx="7263687" cy="564187"/>
      </dsp:txXfrm>
    </dsp:sp>
    <dsp:sp modelId="{90CF5238-1D34-4298-9FCC-5957634ACB77}">
      <dsp:nvSpPr>
        <dsp:cNvPr id="0" name=""/>
        <dsp:cNvSpPr/>
      </dsp:nvSpPr>
      <dsp:spPr>
        <a:xfrm rot="5400000">
          <a:off x="-144283" y="1875341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</a:t>
          </a:r>
        </a:p>
      </dsp:txBody>
      <dsp:txXfrm rot="-5400000">
        <a:off x="1" y="2067719"/>
        <a:ext cx="673324" cy="288567"/>
      </dsp:txXfrm>
    </dsp:sp>
    <dsp:sp modelId="{913E9BC2-96E1-42BE-A149-319266DB2A37}">
      <dsp:nvSpPr>
        <dsp:cNvPr id="0" name=""/>
        <dsp:cNvSpPr/>
      </dsp:nvSpPr>
      <dsp:spPr>
        <a:xfrm rot="5400000">
          <a:off x="4007813" y="-1603431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15/04/2022 : Présentation du projet</a:t>
          </a:r>
        </a:p>
      </dsp:txBody>
      <dsp:txXfrm rot="-5400000">
        <a:off x="673324" y="1761579"/>
        <a:ext cx="7263687" cy="564187"/>
      </dsp:txXfrm>
    </dsp:sp>
    <dsp:sp modelId="{5CAB5417-45F2-4727-B360-DC27840238C3}">
      <dsp:nvSpPr>
        <dsp:cNvPr id="0" name=""/>
        <dsp:cNvSpPr/>
      </dsp:nvSpPr>
      <dsp:spPr>
        <a:xfrm rot="5400000">
          <a:off x="-144283" y="2739801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</a:t>
          </a:r>
        </a:p>
      </dsp:txBody>
      <dsp:txXfrm rot="-5400000">
        <a:off x="1" y="2932179"/>
        <a:ext cx="673324" cy="288567"/>
      </dsp:txXfrm>
    </dsp:sp>
    <dsp:sp modelId="{5002387B-CFB9-4D14-9038-70ACDD038833}">
      <dsp:nvSpPr>
        <dsp:cNvPr id="0" name=""/>
        <dsp:cNvSpPr/>
      </dsp:nvSpPr>
      <dsp:spPr>
        <a:xfrm rot="5400000">
          <a:off x="4007813" y="-738972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22/04/2022 : Programmes</a:t>
          </a:r>
        </a:p>
      </dsp:txBody>
      <dsp:txXfrm rot="-5400000">
        <a:off x="673324" y="2626038"/>
        <a:ext cx="7263687" cy="564187"/>
      </dsp:txXfrm>
    </dsp:sp>
    <dsp:sp modelId="{482BBB80-8FC1-4A58-8235-79E78F43090B}">
      <dsp:nvSpPr>
        <dsp:cNvPr id="0" name=""/>
        <dsp:cNvSpPr/>
      </dsp:nvSpPr>
      <dsp:spPr>
        <a:xfrm rot="5400000">
          <a:off x="-144283" y="3604260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</a:t>
          </a:r>
        </a:p>
      </dsp:txBody>
      <dsp:txXfrm rot="-5400000">
        <a:off x="1" y="3796638"/>
        <a:ext cx="673324" cy="288567"/>
      </dsp:txXfrm>
    </dsp:sp>
    <dsp:sp modelId="{1D7FE36C-EDD8-4D6E-A5B9-277E285F13DE}">
      <dsp:nvSpPr>
        <dsp:cNvPr id="0" name=""/>
        <dsp:cNvSpPr/>
      </dsp:nvSpPr>
      <dsp:spPr>
        <a:xfrm rot="5400000">
          <a:off x="4007813" y="125487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29/04/2022 : Test + création de la maquette</a:t>
          </a:r>
        </a:p>
      </dsp:txBody>
      <dsp:txXfrm rot="-5400000">
        <a:off x="673324" y="3490498"/>
        <a:ext cx="7263687" cy="564187"/>
      </dsp:txXfrm>
    </dsp:sp>
    <dsp:sp modelId="{63D13261-E68C-4A5E-B078-CCC81FF372BC}">
      <dsp:nvSpPr>
        <dsp:cNvPr id="0" name=""/>
        <dsp:cNvSpPr/>
      </dsp:nvSpPr>
      <dsp:spPr>
        <a:xfrm rot="5400000">
          <a:off x="-144283" y="4468720"/>
          <a:ext cx="961891" cy="673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6</a:t>
          </a:r>
        </a:p>
      </dsp:txBody>
      <dsp:txXfrm rot="-5400000">
        <a:off x="1" y="4661098"/>
        <a:ext cx="673324" cy="288567"/>
      </dsp:txXfrm>
    </dsp:sp>
    <dsp:sp modelId="{E1258D2A-0A90-4EFB-B2D5-36C0D6CA2D54}">
      <dsp:nvSpPr>
        <dsp:cNvPr id="0" name=""/>
        <dsp:cNvSpPr/>
      </dsp:nvSpPr>
      <dsp:spPr>
        <a:xfrm rot="5400000">
          <a:off x="4007813" y="989946"/>
          <a:ext cx="625229" cy="7294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06/05/2022 : Rapport + présentation du git</a:t>
          </a:r>
        </a:p>
      </dsp:txBody>
      <dsp:txXfrm rot="-5400000">
        <a:off x="673324" y="4354957"/>
        <a:ext cx="7263687" cy="564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A2FF6-0FB4-4A3D-BD1C-E76430F5DCD0}">
      <dsp:nvSpPr>
        <dsp:cNvPr id="0" name=""/>
        <dsp:cNvSpPr/>
      </dsp:nvSpPr>
      <dsp:spPr>
        <a:xfrm>
          <a:off x="474662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BAE92-D942-4653-8C69-627BE070FC97}">
      <dsp:nvSpPr>
        <dsp:cNvPr id="0" name=""/>
        <dsp:cNvSpPr/>
      </dsp:nvSpPr>
      <dsp:spPr>
        <a:xfrm>
          <a:off x="581712" y="184202"/>
          <a:ext cx="1926907" cy="1637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0D438-C515-4AAB-9F58-F4F753AE9E26}">
      <dsp:nvSpPr>
        <dsp:cNvPr id="0" name=""/>
        <dsp:cNvSpPr/>
      </dsp:nvSpPr>
      <dsp:spPr>
        <a:xfrm>
          <a:off x="581712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Ampoule</a:t>
          </a:r>
        </a:p>
      </dsp:txBody>
      <dsp:txXfrm>
        <a:off x="581712" y="1821444"/>
        <a:ext cx="1926907" cy="680085"/>
      </dsp:txXfrm>
    </dsp:sp>
    <dsp:sp modelId="{679F7855-7A21-4850-95E0-6B77DBCA197C}">
      <dsp:nvSpPr>
        <dsp:cNvPr id="0" name=""/>
        <dsp:cNvSpPr/>
      </dsp:nvSpPr>
      <dsp:spPr>
        <a:xfrm>
          <a:off x="2993495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1BBE7-A008-4BD0-AFF2-027769111BE3}">
      <dsp:nvSpPr>
        <dsp:cNvPr id="0" name=""/>
        <dsp:cNvSpPr/>
      </dsp:nvSpPr>
      <dsp:spPr>
        <a:xfrm>
          <a:off x="3100546" y="184202"/>
          <a:ext cx="1926907" cy="163724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35E42-DD97-4E2D-9CB8-553500FFA114}">
      <dsp:nvSpPr>
        <dsp:cNvPr id="0" name=""/>
        <dsp:cNvSpPr/>
      </dsp:nvSpPr>
      <dsp:spPr>
        <a:xfrm>
          <a:off x="3100546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Carte Arduino UCA</a:t>
          </a:r>
        </a:p>
      </dsp:txBody>
      <dsp:txXfrm>
        <a:off x="3100546" y="1821444"/>
        <a:ext cx="1926907" cy="680085"/>
      </dsp:txXfrm>
    </dsp:sp>
    <dsp:sp modelId="{0852275D-D561-4BB5-8822-1F74673F8D95}">
      <dsp:nvSpPr>
        <dsp:cNvPr id="0" name=""/>
        <dsp:cNvSpPr/>
      </dsp:nvSpPr>
      <dsp:spPr>
        <a:xfrm>
          <a:off x="5512329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07FE9-695F-4F38-AFAF-19B0B7478B0D}">
      <dsp:nvSpPr>
        <dsp:cNvPr id="0" name=""/>
        <dsp:cNvSpPr/>
      </dsp:nvSpPr>
      <dsp:spPr>
        <a:xfrm>
          <a:off x="5619379" y="184202"/>
          <a:ext cx="1926907" cy="1637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CF57B-8C82-4CF8-8692-5933A12900C3}">
      <dsp:nvSpPr>
        <dsp:cNvPr id="0" name=""/>
        <dsp:cNvSpPr/>
      </dsp:nvSpPr>
      <dsp:spPr>
        <a:xfrm>
          <a:off x="5619379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Module relai 3,3V</a:t>
          </a:r>
        </a:p>
      </dsp:txBody>
      <dsp:txXfrm>
        <a:off x="5619379" y="1821444"/>
        <a:ext cx="1926907" cy="680085"/>
      </dsp:txXfrm>
    </dsp:sp>
    <dsp:sp modelId="{36F9C812-6DF2-4B22-A979-D6607C9861DB}">
      <dsp:nvSpPr>
        <dsp:cNvPr id="0" name=""/>
        <dsp:cNvSpPr/>
      </dsp:nvSpPr>
      <dsp:spPr>
        <a:xfrm>
          <a:off x="1734079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214BC-3CFD-4C43-AF33-DEFB19EEA7F1}">
      <dsp:nvSpPr>
        <dsp:cNvPr id="0" name=""/>
        <dsp:cNvSpPr/>
      </dsp:nvSpPr>
      <dsp:spPr>
        <a:xfrm>
          <a:off x="1841129" y="2917137"/>
          <a:ext cx="1926907" cy="163724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FF585-FC50-467A-9BA0-F8DA8300617D}">
      <dsp:nvSpPr>
        <dsp:cNvPr id="0" name=""/>
        <dsp:cNvSpPr/>
      </dsp:nvSpPr>
      <dsp:spPr>
        <a:xfrm>
          <a:off x="1841129" y="4554379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Capteur de luminosité (intégré)</a:t>
          </a:r>
        </a:p>
      </dsp:txBody>
      <dsp:txXfrm>
        <a:off x="1841129" y="4554379"/>
        <a:ext cx="1926907" cy="680085"/>
      </dsp:txXfrm>
    </dsp:sp>
    <dsp:sp modelId="{DA93B4AE-3547-408E-9631-467F5054749B}">
      <dsp:nvSpPr>
        <dsp:cNvPr id="0" name=""/>
        <dsp:cNvSpPr/>
      </dsp:nvSpPr>
      <dsp:spPr>
        <a:xfrm>
          <a:off x="4252912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8E78B-07F7-42BB-8899-7A9AF1BB19ED}">
      <dsp:nvSpPr>
        <dsp:cNvPr id="0" name=""/>
        <dsp:cNvSpPr/>
      </dsp:nvSpPr>
      <dsp:spPr>
        <a:xfrm>
          <a:off x="4359962" y="2917137"/>
          <a:ext cx="1926907" cy="163724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19D94-728A-43C2-8B2A-6F06AFE6B597}">
      <dsp:nvSpPr>
        <dsp:cNvPr id="0" name=""/>
        <dsp:cNvSpPr/>
      </dsp:nvSpPr>
      <dsp:spPr>
        <a:xfrm>
          <a:off x="4359962" y="4554379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Capteur de mouvement (PIR </a:t>
          </a:r>
          <a:r>
            <a:rPr lang="fr-FR" sz="1400" kern="1200" dirty="0" err="1"/>
            <a:t>sensor</a:t>
          </a:r>
          <a:r>
            <a:rPr lang="fr-FR" sz="1400" kern="1200" dirty="0"/>
            <a:t> HC-SR501)</a:t>
          </a:r>
        </a:p>
      </dsp:txBody>
      <dsp:txXfrm>
        <a:off x="4359962" y="4554379"/>
        <a:ext cx="1926907" cy="680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15/04/2022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BA4C7-39E7-4D19-ADBA-EA8118B9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98A36B-8022-404A-B954-15C5D913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ADE4-7BCB-48EB-952E-EA58A1B85813}" type="datetimeFigureOut">
              <a:rPr lang="fr-SN" smtClean="0"/>
              <a:t>15/04/2022</a:t>
            </a:fld>
            <a:endParaRPr lang="fr-S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DEEBEF-A358-4465-9AC4-228FDF7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218048-8309-4140-AB97-6EEE6E0D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F418-F87D-46E9-9D8D-749199138D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73549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0949DB-E95A-4FD6-B7C2-12199829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67F86D-24B4-4D9E-807D-7ACFDF7C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AA3E1-EB12-4939-885F-3FEFDA082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ADE4-7BCB-48EB-952E-EA58A1B85813}" type="datetimeFigureOut">
              <a:rPr lang="fr-SN" smtClean="0"/>
              <a:t>15/04/2022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51318-AC31-412C-9DD3-ADAB5222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29D6E-1043-4285-8D2C-16A98240E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F418-F87D-46E9-9D8D-749199138D2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0841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15/04/2022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10697B4-72EE-4060-8FA5-258C5344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fr-FR"/>
              <a:t>Lumière Intelligente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920818-DE12-46F3-9A39-AC56257AB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5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928455" y="332656"/>
            <a:ext cx="8331913" cy="121014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600" dirty="0">
                <a:latin typeface="Aharoni" panose="020B0604020202020204" pitchFamily="2" charset="-79"/>
                <a:cs typeface="Aharoni" panose="020B0604020202020204" pitchFamily="2" charset="-79"/>
              </a:rPr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95E0CE7-0BAD-433C-93BC-94F2CC3B3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792627"/>
              </p:ext>
            </p:extLst>
          </p:nvPr>
        </p:nvGraphicFramePr>
        <p:xfrm>
          <a:off x="2428044" y="1772816"/>
          <a:ext cx="7335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59906-194F-441D-BA91-9C2AAA0D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latin typeface="Aharoni" panose="02010803020104030203" pitchFamily="2" charset="-79"/>
                <a:cs typeface="Aharoni" panose="02010803020104030203" pitchFamily="2" charset="-79"/>
              </a:rPr>
              <a:t>PRESENTATION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96DB7-6338-4CE1-A70A-3823C166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964" y="2564904"/>
            <a:ext cx="6603721" cy="3023347"/>
          </a:xfrm>
        </p:spPr>
        <p:txBody>
          <a:bodyPr/>
          <a:lstStyle/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Ampoule connecté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S’allume seulement en cas de nécessité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fr-FR" dirty="0"/>
              <a:t>Créer une ambiance</a:t>
            </a:r>
          </a:p>
          <a:p>
            <a:pPr marL="0" indent="0">
              <a:lnSpc>
                <a:spcPct val="200000"/>
              </a:lnSpc>
              <a:buClr>
                <a:schemeClr val="tx1">
                  <a:lumMod val="95000"/>
                </a:schemeClr>
              </a:buClr>
              <a:buNone/>
            </a:pPr>
            <a:endParaRPr lang="fr-FR" dirty="0"/>
          </a:p>
          <a:p>
            <a:pPr>
              <a:buClr>
                <a:schemeClr val="tx1">
                  <a:lumMod val="95000"/>
                </a:schemeClr>
              </a:buCl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0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5844-BFF2-4452-B084-EC8CFB7B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latin typeface="Aharoni" panose="02010803020104030203" pitchFamily="2" charset="-79"/>
                <a:cs typeface="Aharoni" panose="02010803020104030203" pitchFamily="2" charset="-79"/>
              </a:rPr>
              <a:t>PLANNING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E6E6E57-C05D-4D5E-8E83-E0590F255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741120"/>
              </p:ext>
            </p:extLst>
          </p:nvPr>
        </p:nvGraphicFramePr>
        <p:xfrm>
          <a:off x="2415366" y="1489669"/>
          <a:ext cx="7967533" cy="528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9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BEDF0-32D7-4962-8FC5-47E0CD20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MATERIEL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E273485-FB0E-428C-9AF7-C441A09D6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880997"/>
              </p:ext>
            </p:extLst>
          </p:nvPr>
        </p:nvGraphicFramePr>
        <p:xfrm>
          <a:off x="2335133" y="13407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39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E595C-64AB-4ECA-AF06-DFBF197E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PROGRAMMES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EA7B5-366A-46C2-A567-6F3590E4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9845669" cy="46075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https://github.com/ModeRalenti/Lumiere-intelligente</a:t>
            </a:r>
          </a:p>
          <a:p>
            <a:pPr>
              <a:lnSpc>
                <a:spcPct val="200000"/>
              </a:lnSpc>
            </a:pPr>
            <a:r>
              <a:rPr lang="fr-FR" dirty="0"/>
              <a:t>readTEMT6000 </a:t>
            </a:r>
            <a:r>
              <a:rPr lang="fr-FR" dirty="0">
                <a:sym typeface="Wingdings" panose="05000000000000000000" pitchFamily="2" charset="2"/>
              </a:rPr>
              <a:t> programme du capteur de luminosité</a:t>
            </a:r>
          </a:p>
          <a:p>
            <a:pPr>
              <a:lnSpc>
                <a:spcPct val="200000"/>
              </a:lnSpc>
            </a:pPr>
            <a:r>
              <a:rPr lang="fr-FR" dirty="0" err="1"/>
              <a:t>motion_sensor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programme du capteur de mouvement</a:t>
            </a: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relai  programme du module relais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9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C4E9E-AF3F-4137-9F5C-291B2814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PROGRAMMES</a:t>
            </a:r>
            <a:endParaRPr lang="fr-FR" sz="66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A2360C-1F65-4B25-A44D-AA6D1A76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464320"/>
            <a:ext cx="3839111" cy="4887007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2AD194-6AF8-4331-AD5E-2BB3796D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1" y="1410340"/>
            <a:ext cx="4896544" cy="49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6FDB9-8F7D-4C28-976E-B2CCF9CE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PHASE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879D0-73F4-4EA9-B15E-C39B1D09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Aucune réel phase de test</a:t>
            </a:r>
          </a:p>
          <a:p>
            <a:pPr>
              <a:lnSpc>
                <a:spcPct val="200000"/>
              </a:lnSpc>
            </a:pPr>
            <a:r>
              <a:rPr lang="fr-FR" dirty="0"/>
              <a:t>Pas le matériel nécessaire</a:t>
            </a:r>
          </a:p>
        </p:txBody>
      </p:sp>
    </p:spTree>
    <p:extLst>
      <p:ext uri="{BB962C8B-B14F-4D97-AF65-F5344CB8AC3E}">
        <p14:creationId xmlns:p14="http://schemas.microsoft.com/office/powerpoint/2010/main" val="27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373F6-6321-41F3-965A-B82449D9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4FEA7-197A-4EB6-A167-9C72765F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faire :</a:t>
            </a:r>
          </a:p>
          <a:p>
            <a:pPr marL="0" indent="0">
              <a:buNone/>
            </a:pPr>
            <a:r>
              <a:rPr lang="fr-FR" dirty="0"/>
              <a:t>	- Programmer le programme final</a:t>
            </a:r>
          </a:p>
          <a:p>
            <a:pPr marL="0" indent="0">
              <a:buNone/>
            </a:pPr>
            <a:r>
              <a:rPr lang="fr-FR" dirty="0"/>
              <a:t>	- Améliorer les programmes</a:t>
            </a:r>
          </a:p>
          <a:p>
            <a:pPr marL="0" indent="0">
              <a:buNone/>
            </a:pPr>
            <a:r>
              <a:rPr lang="fr-FR" dirty="0"/>
              <a:t>	- Phase test</a:t>
            </a:r>
          </a:p>
          <a:p>
            <a:pPr marL="0" indent="0">
              <a:buNone/>
            </a:pPr>
            <a:r>
              <a:rPr lang="fr-FR" dirty="0"/>
              <a:t>	- Création de la maquette</a:t>
            </a:r>
          </a:p>
        </p:txBody>
      </p:sp>
    </p:spTree>
    <p:extLst>
      <p:ext uri="{BB962C8B-B14F-4D97-AF65-F5344CB8AC3E}">
        <p14:creationId xmlns:p14="http://schemas.microsoft.com/office/powerpoint/2010/main" val="15575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172</Words>
  <Application>Microsoft Office PowerPoint</Application>
  <PresentationFormat>Grand écran</PresentationFormat>
  <Paragraphs>47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Wingdings</vt:lpstr>
      <vt:lpstr>Thème Office</vt:lpstr>
      <vt:lpstr>Technologie 16:9</vt:lpstr>
      <vt:lpstr>Lumière Intelligente</vt:lpstr>
      <vt:lpstr>SOMMAIRE</vt:lpstr>
      <vt:lpstr>PRESENTATION DU PROJET</vt:lpstr>
      <vt:lpstr>PLANNING</vt:lpstr>
      <vt:lpstr>MATERIEL</vt:lpstr>
      <vt:lpstr>PROGRAMMES</vt:lpstr>
      <vt:lpstr>PROGRAMMES</vt:lpstr>
      <vt:lpstr>PHASE DE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Lumière Intelligente</dc:title>
  <dc:creator>Enzo Thureau</dc:creator>
  <cp:lastModifiedBy>Alex Truong</cp:lastModifiedBy>
  <cp:revision>1</cp:revision>
  <dcterms:created xsi:type="dcterms:W3CDTF">2022-04-14T15:15:59Z</dcterms:created>
  <dcterms:modified xsi:type="dcterms:W3CDTF">2022-04-15T09:32:26Z</dcterms:modified>
</cp:coreProperties>
</file>