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858000" cy="9144000"/>
  <p:defaultTextStyle>
    <a:defPPr>
      <a:defRPr lang="it-IT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5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FFFFF"/>
    <a:srgbClr val="86C423"/>
    <a:srgbClr val="15D928"/>
    <a:srgbClr val="69F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DEAD67-79C4-43E9-8A58-BC2EA253062B}" v="9" dt="2022-05-22T19:54:59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712" autoAdjust="0"/>
  </p:normalViewPr>
  <p:slideViewPr>
    <p:cSldViewPr snapToGrid="0" snapToObjects="1">
      <p:cViewPr>
        <p:scale>
          <a:sx n="25" d="100"/>
          <a:sy n="25" d="100"/>
        </p:scale>
        <p:origin x="1356" y="18"/>
      </p:cViewPr>
      <p:guideLst>
        <p:guide orient="horz" pos="1348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Truong" userId="c555059c422594fa" providerId="LiveId" clId="{5FDEAD67-79C4-43E9-8A58-BC2EA253062B}"/>
    <pc:docChg chg="undo custSel modSld">
      <pc:chgData name="Alex Truong" userId="c555059c422594fa" providerId="LiveId" clId="{5FDEAD67-79C4-43E9-8A58-BC2EA253062B}" dt="2022-05-31T18:30:44.027" v="2609" actId="790"/>
      <pc:docMkLst>
        <pc:docMk/>
      </pc:docMkLst>
      <pc:sldChg chg="addSp delSp modSp mod">
        <pc:chgData name="Alex Truong" userId="c555059c422594fa" providerId="LiveId" clId="{5FDEAD67-79C4-43E9-8A58-BC2EA253062B}" dt="2022-05-31T18:30:44.027" v="2609" actId="790"/>
        <pc:sldMkLst>
          <pc:docMk/>
          <pc:sldMk cId="2972666988" sldId="256"/>
        </pc:sldMkLst>
        <pc:spChg chg="add mod">
          <ac:chgData name="Alex Truong" userId="c555059c422594fa" providerId="LiveId" clId="{5FDEAD67-79C4-43E9-8A58-BC2EA253062B}" dt="2022-05-22T11:27:39.314" v="706" actId="1076"/>
          <ac:spMkLst>
            <pc:docMk/>
            <pc:sldMk cId="2972666988" sldId="256"/>
            <ac:spMk id="2" creationId="{7DDF5272-F3A7-EEAD-64C5-3EFDDD78E68F}"/>
          </ac:spMkLst>
        </pc:spChg>
        <pc:spChg chg="add mod">
          <ac:chgData name="Alex Truong" userId="c555059c422594fa" providerId="LiveId" clId="{5FDEAD67-79C4-43E9-8A58-BC2EA253062B}" dt="2022-05-31T18:29:47.560" v="2601" actId="20577"/>
          <ac:spMkLst>
            <pc:docMk/>
            <pc:sldMk cId="2972666988" sldId="256"/>
            <ac:spMk id="3" creationId="{40CA2232-E9CB-50B1-739D-0FC19A7846A6}"/>
          </ac:spMkLst>
        </pc:spChg>
        <pc:spChg chg="mod">
          <ac:chgData name="Alex Truong" userId="c555059c422594fa" providerId="LiveId" clId="{5FDEAD67-79C4-43E9-8A58-BC2EA253062B}" dt="2022-05-31T18:30:44.027" v="2609" actId="790"/>
          <ac:spMkLst>
            <pc:docMk/>
            <pc:sldMk cId="2972666988" sldId="256"/>
            <ac:spMk id="4" creationId="{00000000-0000-0000-0000-000000000000}"/>
          </ac:spMkLst>
        </pc:spChg>
        <pc:spChg chg="add mod">
          <ac:chgData name="Alex Truong" userId="c555059c422594fa" providerId="LiveId" clId="{5FDEAD67-79C4-43E9-8A58-BC2EA253062B}" dt="2022-05-22T19:56:08.169" v="2509" actId="1076"/>
          <ac:spMkLst>
            <pc:docMk/>
            <pc:sldMk cId="2972666988" sldId="256"/>
            <ac:spMk id="5" creationId="{70E6DEC6-A676-1F2E-E14C-395FC7139E0E}"/>
          </ac:spMkLst>
        </pc:spChg>
        <pc:spChg chg="add mod">
          <ac:chgData name="Alex Truong" userId="c555059c422594fa" providerId="LiveId" clId="{5FDEAD67-79C4-43E9-8A58-BC2EA253062B}" dt="2022-05-31T18:30:23.314" v="2607" actId="313"/>
          <ac:spMkLst>
            <pc:docMk/>
            <pc:sldMk cId="2972666988" sldId="256"/>
            <ac:spMk id="6" creationId="{01E2C156-06E9-187F-3E78-38AE95AD4C87}"/>
          </ac:spMkLst>
        </pc:spChg>
        <pc:spChg chg="add del mod">
          <ac:chgData name="Alex Truong" userId="c555059c422594fa" providerId="LiveId" clId="{5FDEAD67-79C4-43E9-8A58-BC2EA253062B}" dt="2022-05-22T10:58:12.236" v="155" actId="1076"/>
          <ac:spMkLst>
            <pc:docMk/>
            <pc:sldMk cId="2972666988" sldId="256"/>
            <ac:spMk id="27" creationId="{00000000-0000-0000-0000-000000000000}"/>
          </ac:spMkLst>
        </pc:spChg>
        <pc:spChg chg="mod">
          <ac:chgData name="Alex Truong" userId="c555059c422594fa" providerId="LiveId" clId="{5FDEAD67-79C4-43E9-8A58-BC2EA253062B}" dt="2022-05-31T18:30:34.969" v="2608" actId="790"/>
          <ac:spMkLst>
            <pc:docMk/>
            <pc:sldMk cId="2972666988" sldId="256"/>
            <ac:spMk id="28" creationId="{00000000-0000-0000-0000-000000000000}"/>
          </ac:spMkLst>
        </pc:spChg>
        <pc:spChg chg="add mod">
          <ac:chgData name="Alex Truong" userId="c555059c422594fa" providerId="LiveId" clId="{5FDEAD67-79C4-43E9-8A58-BC2EA253062B}" dt="2022-05-22T19:55:30.308" v="2501" actId="1076"/>
          <ac:spMkLst>
            <pc:docMk/>
            <pc:sldMk cId="2972666988" sldId="256"/>
            <ac:spMk id="29" creationId="{B2DBAF71-0CA5-C92A-EBCC-805319BDF75B}"/>
          </ac:spMkLst>
        </pc:spChg>
        <pc:spChg chg="mod">
          <ac:chgData name="Alex Truong" userId="c555059c422594fa" providerId="LiveId" clId="{5FDEAD67-79C4-43E9-8A58-BC2EA253062B}" dt="2022-05-22T11:09:40.791" v="344" actId="20577"/>
          <ac:spMkLst>
            <pc:docMk/>
            <pc:sldMk cId="2972666988" sldId="256"/>
            <ac:spMk id="39" creationId="{00000000-0000-0000-0000-000000000000}"/>
          </ac:spMkLst>
        </pc:spChg>
        <pc:spChg chg="del">
          <ac:chgData name="Alex Truong" userId="c555059c422594fa" providerId="LiveId" clId="{5FDEAD67-79C4-43E9-8A58-BC2EA253062B}" dt="2022-05-22T19:54:45.778" v="2488" actId="478"/>
          <ac:spMkLst>
            <pc:docMk/>
            <pc:sldMk cId="2972666988" sldId="256"/>
            <ac:spMk id="48" creationId="{00000000-0000-0000-0000-000000000000}"/>
          </ac:spMkLst>
        </pc:spChg>
        <pc:spChg chg="del">
          <ac:chgData name="Alex Truong" userId="c555059c422594fa" providerId="LiveId" clId="{5FDEAD67-79C4-43E9-8A58-BC2EA253062B}" dt="2022-05-22T19:54:44.707" v="2487" actId="478"/>
          <ac:spMkLst>
            <pc:docMk/>
            <pc:sldMk cId="2972666988" sldId="256"/>
            <ac:spMk id="49" creationId="{00000000-0000-0000-0000-000000000000}"/>
          </ac:spMkLst>
        </pc:spChg>
        <pc:spChg chg="del">
          <ac:chgData name="Alex Truong" userId="c555059c422594fa" providerId="LiveId" clId="{5FDEAD67-79C4-43E9-8A58-BC2EA253062B}" dt="2022-05-22T19:54:47.503" v="2489" actId="478"/>
          <ac:spMkLst>
            <pc:docMk/>
            <pc:sldMk cId="2972666988" sldId="256"/>
            <ac:spMk id="50" creationId="{00000000-0000-0000-0000-000000000000}"/>
          </ac:spMkLst>
        </pc:spChg>
        <pc:spChg chg="del mod">
          <ac:chgData name="Alex Truong" userId="c555059c422594fa" providerId="LiveId" clId="{5FDEAD67-79C4-43E9-8A58-BC2EA253062B}" dt="2022-05-22T19:54:53.462" v="2491" actId="478"/>
          <ac:spMkLst>
            <pc:docMk/>
            <pc:sldMk cId="2972666988" sldId="256"/>
            <ac:spMk id="94" creationId="{00000000-0000-0000-0000-000000000000}"/>
          </ac:spMkLst>
        </pc:spChg>
        <pc:spChg chg="add del">
          <ac:chgData name="Alex Truong" userId="c555059c422594fa" providerId="LiveId" clId="{5FDEAD67-79C4-43E9-8A58-BC2EA253062B}" dt="2022-05-22T19:54:09.506" v="2464" actId="478"/>
          <ac:spMkLst>
            <pc:docMk/>
            <pc:sldMk cId="2972666988" sldId="256"/>
            <ac:spMk id="188" creationId="{00000000-0000-0000-0000-000000000000}"/>
          </ac:spMkLst>
        </pc:spChg>
        <pc:spChg chg="mod">
          <ac:chgData name="Alex Truong" userId="c555059c422594fa" providerId="LiveId" clId="{5FDEAD67-79C4-43E9-8A58-BC2EA253062B}" dt="2022-05-22T19:54:25.748" v="2484" actId="20577"/>
          <ac:spMkLst>
            <pc:docMk/>
            <pc:sldMk cId="2972666988" sldId="256"/>
            <ac:spMk id="189" creationId="{00000000-0000-0000-0000-000000000000}"/>
          </ac:spMkLst>
        </pc:spChg>
        <pc:spChg chg="add del">
          <ac:chgData name="Alex Truong" userId="c555059c422594fa" providerId="LiveId" clId="{5FDEAD67-79C4-43E9-8A58-BC2EA253062B}" dt="2022-05-22T19:54:09.927" v="2465" actId="478"/>
          <ac:spMkLst>
            <pc:docMk/>
            <pc:sldMk cId="2972666988" sldId="256"/>
            <ac:spMk id="190" creationId="{00000000-0000-0000-0000-000000000000}"/>
          </ac:spMkLst>
        </pc:spChg>
      </pc:sldChg>
    </pc:docChg>
  </pc:docChgLst>
  <pc:docChgLst>
    <pc:chgData name="Fabien Ferrero" userId="789e4352-3ba1-4d7a-bcd5-089d9b0f7d75" providerId="ADAL" clId="{61BE352A-168C-438F-B1AD-D634594CE5BD}"/>
    <pc:docChg chg="custSel modSld">
      <pc:chgData name="Fabien Ferrero" userId="789e4352-3ba1-4d7a-bcd5-089d9b0f7d75" providerId="ADAL" clId="{61BE352A-168C-438F-B1AD-D634594CE5BD}" dt="2022-05-19T21:04:06.170" v="264" actId="478"/>
      <pc:docMkLst>
        <pc:docMk/>
      </pc:docMkLst>
      <pc:sldChg chg="addSp delSp modSp mod">
        <pc:chgData name="Fabien Ferrero" userId="789e4352-3ba1-4d7a-bcd5-089d9b0f7d75" providerId="ADAL" clId="{61BE352A-168C-438F-B1AD-D634594CE5BD}" dt="2022-05-19T21:04:06.170" v="264" actId="478"/>
        <pc:sldMkLst>
          <pc:docMk/>
          <pc:sldMk cId="2972666988" sldId="256"/>
        </pc:sldMkLst>
        <pc:spChg chg="mod">
          <ac:chgData name="Fabien Ferrero" userId="789e4352-3ba1-4d7a-bcd5-089d9b0f7d75" providerId="ADAL" clId="{61BE352A-168C-438F-B1AD-D634594CE5BD}" dt="2022-05-19T20:57:34.001" v="61" actId="1076"/>
          <ac:spMkLst>
            <pc:docMk/>
            <pc:sldMk cId="2972666988" sldId="256"/>
            <ac:spMk id="4" creationId="{00000000-0000-0000-0000-000000000000}"/>
          </ac:spMkLst>
        </pc:spChg>
        <pc:spChg chg="mod">
          <ac:chgData name="Fabien Ferrero" userId="789e4352-3ba1-4d7a-bcd5-089d9b0f7d75" providerId="ADAL" clId="{61BE352A-168C-438F-B1AD-D634594CE5BD}" dt="2022-05-19T20:54:49.121" v="8" actId="20577"/>
          <ac:spMkLst>
            <pc:docMk/>
            <pc:sldMk cId="2972666988" sldId="256"/>
            <ac:spMk id="10" creationId="{00000000-0000-0000-0000-000000000000}"/>
          </ac:spMkLst>
        </pc:spChg>
        <pc:spChg chg="mod">
          <ac:chgData name="Fabien Ferrero" userId="789e4352-3ba1-4d7a-bcd5-089d9b0f7d75" providerId="ADAL" clId="{61BE352A-168C-438F-B1AD-D634594CE5BD}" dt="2022-05-19T20:55:22.867" v="17" actId="20577"/>
          <ac:spMkLst>
            <pc:docMk/>
            <pc:sldMk cId="2972666988" sldId="256"/>
            <ac:spMk id="28" creationId="{00000000-0000-0000-0000-000000000000}"/>
          </ac:spMkLst>
        </pc:spChg>
        <pc:spChg chg="del">
          <ac:chgData name="Fabien Ferrero" userId="789e4352-3ba1-4d7a-bcd5-089d9b0f7d75" providerId="ADAL" clId="{61BE352A-168C-438F-B1AD-D634594CE5BD}" dt="2022-05-19T20:59:45.482" v="187" actId="478"/>
          <ac:spMkLst>
            <pc:docMk/>
            <pc:sldMk cId="2972666988" sldId="256"/>
            <ac:spMk id="32" creationId="{E308188A-F78B-4E6F-BD8C-09313E7C9660}"/>
          </ac:spMkLst>
        </pc:spChg>
        <pc:spChg chg="del">
          <ac:chgData name="Fabien Ferrero" userId="789e4352-3ba1-4d7a-bcd5-089d9b0f7d75" providerId="ADAL" clId="{61BE352A-168C-438F-B1AD-D634594CE5BD}" dt="2022-05-19T20:59:45.482" v="187" actId="478"/>
          <ac:spMkLst>
            <pc:docMk/>
            <pc:sldMk cId="2972666988" sldId="256"/>
            <ac:spMk id="33" creationId="{9B5A81A2-0DF4-4432-96C9-3106C8DB233B}"/>
          </ac:spMkLst>
        </pc:spChg>
        <pc:spChg chg="del">
          <ac:chgData name="Fabien Ferrero" userId="789e4352-3ba1-4d7a-bcd5-089d9b0f7d75" providerId="ADAL" clId="{61BE352A-168C-438F-B1AD-D634594CE5BD}" dt="2022-05-19T20:59:45.482" v="187" actId="478"/>
          <ac:spMkLst>
            <pc:docMk/>
            <pc:sldMk cId="2972666988" sldId="256"/>
            <ac:spMk id="34" creationId="{9009E3A4-9D3B-46D5-BB36-BFE1BF133CBE}"/>
          </ac:spMkLst>
        </pc:spChg>
        <pc:spChg chg="mod">
          <ac:chgData name="Fabien Ferrero" userId="789e4352-3ba1-4d7a-bcd5-089d9b0f7d75" providerId="ADAL" clId="{61BE352A-168C-438F-B1AD-D634594CE5BD}" dt="2022-05-19T21:02:41.717" v="205" actId="14100"/>
          <ac:spMkLst>
            <pc:docMk/>
            <pc:sldMk cId="2972666988" sldId="256"/>
            <ac:spMk id="37" creationId="{00000000-0000-0000-0000-000000000000}"/>
          </ac:spMkLst>
        </pc:spChg>
        <pc:spChg chg="mod">
          <ac:chgData name="Fabien Ferrero" userId="789e4352-3ba1-4d7a-bcd5-089d9b0f7d75" providerId="ADAL" clId="{61BE352A-168C-438F-B1AD-D634594CE5BD}" dt="2022-05-19T20:58:41.244" v="184" actId="20577"/>
          <ac:spMkLst>
            <pc:docMk/>
            <pc:sldMk cId="2972666988" sldId="256"/>
            <ac:spMk id="38" creationId="{00000000-0000-0000-0000-000000000000}"/>
          </ac:spMkLst>
        </pc:spChg>
        <pc:spChg chg="mod">
          <ac:chgData name="Fabien Ferrero" userId="789e4352-3ba1-4d7a-bcd5-089d9b0f7d75" providerId="ADAL" clId="{61BE352A-168C-438F-B1AD-D634594CE5BD}" dt="2022-05-19T21:03:04.343" v="209" actId="14100"/>
          <ac:spMkLst>
            <pc:docMk/>
            <pc:sldMk cId="2972666988" sldId="256"/>
            <ac:spMk id="39" creationId="{00000000-0000-0000-0000-000000000000}"/>
          </ac:spMkLst>
        </pc:spChg>
        <pc:spChg chg="add del mod">
          <ac:chgData name="Fabien Ferrero" userId="789e4352-3ba1-4d7a-bcd5-089d9b0f7d75" providerId="ADAL" clId="{61BE352A-168C-438F-B1AD-D634594CE5BD}" dt="2022-05-19T21:03:49.280" v="242" actId="478"/>
          <ac:spMkLst>
            <pc:docMk/>
            <pc:sldMk cId="2972666988" sldId="256"/>
            <ac:spMk id="40" creationId="{D54DC5C2-E46B-44D1-8A58-C8A441873F05}"/>
          </ac:spMkLst>
        </pc:spChg>
        <pc:spChg chg="del mod">
          <ac:chgData name="Fabien Ferrero" userId="789e4352-3ba1-4d7a-bcd5-089d9b0f7d75" providerId="ADAL" clId="{61BE352A-168C-438F-B1AD-D634594CE5BD}" dt="2022-05-19T21:04:06.170" v="264" actId="478"/>
          <ac:spMkLst>
            <pc:docMk/>
            <pc:sldMk cId="2972666988" sldId="256"/>
            <ac:spMk id="41" creationId="{87D0B018-74D7-444D-9B39-BC1E8BC54050}"/>
          </ac:spMkLst>
        </pc:spChg>
        <pc:spChg chg="mod">
          <ac:chgData name="Fabien Ferrero" userId="789e4352-3ba1-4d7a-bcd5-089d9b0f7d75" providerId="ADAL" clId="{61BE352A-168C-438F-B1AD-D634594CE5BD}" dt="2022-05-19T20:57:57.112" v="128" actId="1036"/>
          <ac:spMkLst>
            <pc:docMk/>
            <pc:sldMk cId="2972666988" sldId="256"/>
            <ac:spMk id="48" creationId="{00000000-0000-0000-0000-000000000000}"/>
          </ac:spMkLst>
        </pc:spChg>
        <pc:spChg chg="mod">
          <ac:chgData name="Fabien Ferrero" userId="789e4352-3ba1-4d7a-bcd5-089d9b0f7d75" providerId="ADAL" clId="{61BE352A-168C-438F-B1AD-D634594CE5BD}" dt="2022-05-19T20:58:10.485" v="151" actId="20577"/>
          <ac:spMkLst>
            <pc:docMk/>
            <pc:sldMk cId="2972666988" sldId="256"/>
            <ac:spMk id="49" creationId="{00000000-0000-0000-0000-000000000000}"/>
          </ac:spMkLst>
        </pc:spChg>
        <pc:spChg chg="mod">
          <ac:chgData name="Fabien Ferrero" userId="789e4352-3ba1-4d7a-bcd5-089d9b0f7d75" providerId="ADAL" clId="{61BE352A-168C-438F-B1AD-D634594CE5BD}" dt="2022-05-19T20:57:57.112" v="128" actId="1036"/>
          <ac:spMkLst>
            <pc:docMk/>
            <pc:sldMk cId="2972666988" sldId="256"/>
            <ac:spMk id="50" creationId="{00000000-0000-0000-0000-000000000000}"/>
          </ac:spMkLst>
        </pc:spChg>
        <pc:spChg chg="mod">
          <ac:chgData name="Fabien Ferrero" userId="789e4352-3ba1-4d7a-bcd5-089d9b0f7d75" providerId="ADAL" clId="{61BE352A-168C-438F-B1AD-D634594CE5BD}" dt="2022-05-19T20:58:26.032" v="183" actId="1036"/>
          <ac:spMkLst>
            <pc:docMk/>
            <pc:sldMk cId="2972666988" sldId="256"/>
            <ac:spMk id="52" creationId="{00000000-0000-0000-0000-000000000000}"/>
          </ac:spMkLst>
        </pc:spChg>
        <pc:spChg chg="mod">
          <ac:chgData name="Fabien Ferrero" userId="789e4352-3ba1-4d7a-bcd5-089d9b0f7d75" providerId="ADAL" clId="{61BE352A-168C-438F-B1AD-D634594CE5BD}" dt="2022-05-19T21:03:26.542" v="238" actId="20577"/>
          <ac:spMkLst>
            <pc:docMk/>
            <pc:sldMk cId="2972666988" sldId="256"/>
            <ac:spMk id="53" creationId="{00000000-0000-0000-0000-000000000000}"/>
          </ac:spMkLst>
        </pc:spChg>
        <pc:spChg chg="add del mod">
          <ac:chgData name="Fabien Ferrero" userId="789e4352-3ba1-4d7a-bcd5-089d9b0f7d75" providerId="ADAL" clId="{61BE352A-168C-438F-B1AD-D634594CE5BD}" dt="2022-05-19T21:03:37.057" v="240" actId="478"/>
          <ac:spMkLst>
            <pc:docMk/>
            <pc:sldMk cId="2972666988" sldId="256"/>
            <ac:spMk id="54" creationId="{00000000-0000-0000-0000-000000000000}"/>
          </ac:spMkLst>
        </pc:spChg>
        <pc:spChg chg="mod">
          <ac:chgData name="Fabien Ferrero" userId="789e4352-3ba1-4d7a-bcd5-089d9b0f7d75" providerId="ADAL" clId="{61BE352A-168C-438F-B1AD-D634594CE5BD}" dt="2022-05-19T20:59:30.994" v="185" actId="14100"/>
          <ac:spMkLst>
            <pc:docMk/>
            <pc:sldMk cId="2972666988" sldId="256"/>
            <ac:spMk id="67" creationId="{00000000-0000-0000-0000-000000000000}"/>
          </ac:spMkLst>
        </pc:spChg>
        <pc:spChg chg="mod">
          <ac:chgData name="Fabien Ferrero" userId="789e4352-3ba1-4d7a-bcd5-089d9b0f7d75" providerId="ADAL" clId="{61BE352A-168C-438F-B1AD-D634594CE5BD}" dt="2022-05-19T20:59:35.980" v="186" actId="14100"/>
          <ac:spMkLst>
            <pc:docMk/>
            <pc:sldMk cId="2972666988" sldId="256"/>
            <ac:spMk id="69" creationId="{00000000-0000-0000-0000-000000000000}"/>
          </ac:spMkLst>
        </pc:spChg>
        <pc:spChg chg="mod">
          <ac:chgData name="Fabien Ferrero" userId="789e4352-3ba1-4d7a-bcd5-089d9b0f7d75" providerId="ADAL" clId="{61BE352A-168C-438F-B1AD-D634594CE5BD}" dt="2022-05-19T21:01:38.190" v="204" actId="20577"/>
          <ac:spMkLst>
            <pc:docMk/>
            <pc:sldMk cId="2972666988" sldId="256"/>
            <ac:spMk id="94" creationId="{00000000-0000-0000-0000-000000000000}"/>
          </ac:spMkLst>
        </pc:spChg>
        <pc:spChg chg="del">
          <ac:chgData name="Fabien Ferrero" userId="789e4352-3ba1-4d7a-bcd5-089d9b0f7d75" providerId="ADAL" clId="{61BE352A-168C-438F-B1AD-D634594CE5BD}" dt="2022-05-19T21:03:00.434" v="208" actId="478"/>
          <ac:spMkLst>
            <pc:docMk/>
            <pc:sldMk cId="2972666988" sldId="256"/>
            <ac:spMk id="97" creationId="{2F16EA23-89E5-4026-9410-4CE9846A9AC9}"/>
          </ac:spMkLst>
        </pc:spChg>
        <pc:spChg chg="del">
          <ac:chgData name="Fabien Ferrero" userId="789e4352-3ba1-4d7a-bcd5-089d9b0f7d75" providerId="ADAL" clId="{61BE352A-168C-438F-B1AD-D634594CE5BD}" dt="2022-05-19T21:02:54.197" v="207" actId="478"/>
          <ac:spMkLst>
            <pc:docMk/>
            <pc:sldMk cId="2972666988" sldId="256"/>
            <ac:spMk id="99" creationId="{00000000-0000-0000-0000-000000000000}"/>
          </ac:spMkLst>
        </pc:spChg>
        <pc:spChg chg="add del mod">
          <ac:chgData name="Fabien Ferrero" userId="789e4352-3ba1-4d7a-bcd5-089d9b0f7d75" providerId="ADAL" clId="{61BE352A-168C-438F-B1AD-D634594CE5BD}" dt="2022-05-19T21:03:44.605" v="241" actId="478"/>
          <ac:spMkLst>
            <pc:docMk/>
            <pc:sldMk cId="2972666988" sldId="256"/>
            <ac:spMk id="105" creationId="{00000000-0000-0000-0000-000000000000}"/>
          </ac:spMkLst>
        </pc:spChg>
        <pc:spChg chg="add del mod">
          <ac:chgData name="Fabien Ferrero" userId="789e4352-3ba1-4d7a-bcd5-089d9b0f7d75" providerId="ADAL" clId="{61BE352A-168C-438F-B1AD-D634594CE5BD}" dt="2022-05-19T21:03:49.280" v="242" actId="478"/>
          <ac:spMkLst>
            <pc:docMk/>
            <pc:sldMk cId="2972666988" sldId="256"/>
            <ac:spMk id="116" creationId="{1496C871-C4B1-43D6-85B2-10CDCF6A4BF1}"/>
          </ac:spMkLst>
        </pc:spChg>
        <pc:spChg chg="del mod">
          <ac:chgData name="Fabien Ferrero" userId="789e4352-3ba1-4d7a-bcd5-089d9b0f7d75" providerId="ADAL" clId="{61BE352A-168C-438F-B1AD-D634594CE5BD}" dt="2022-05-19T21:04:06.170" v="264" actId="478"/>
          <ac:spMkLst>
            <pc:docMk/>
            <pc:sldMk cId="2972666988" sldId="256"/>
            <ac:spMk id="117" creationId="{CF880578-5307-4E6E-9E2E-2AE9063D62A9}"/>
          </ac:spMkLst>
        </pc:spChg>
        <pc:spChg chg="del mod">
          <ac:chgData name="Fabien Ferrero" userId="789e4352-3ba1-4d7a-bcd5-089d9b0f7d75" providerId="ADAL" clId="{61BE352A-168C-438F-B1AD-D634594CE5BD}" dt="2022-05-19T21:04:06.170" v="264" actId="478"/>
          <ac:spMkLst>
            <pc:docMk/>
            <pc:sldMk cId="2972666988" sldId="256"/>
            <ac:spMk id="118" creationId="{B6FA4B68-28AF-4BF1-81A1-5BF588AFEF5E}"/>
          </ac:spMkLst>
        </pc:spChg>
        <pc:spChg chg="add del mod">
          <ac:chgData name="Fabien Ferrero" userId="789e4352-3ba1-4d7a-bcd5-089d9b0f7d75" providerId="ADAL" clId="{61BE352A-168C-438F-B1AD-D634594CE5BD}" dt="2022-05-19T21:03:44.605" v="241" actId="478"/>
          <ac:spMkLst>
            <pc:docMk/>
            <pc:sldMk cId="2972666988" sldId="256"/>
            <ac:spMk id="119" creationId="{36925BAC-958E-4CBD-ABF3-F41ECF1F6C7E}"/>
          </ac:spMkLst>
        </pc:spChg>
        <pc:spChg chg="del mod">
          <ac:chgData name="Fabien Ferrero" userId="789e4352-3ba1-4d7a-bcd5-089d9b0f7d75" providerId="ADAL" clId="{61BE352A-168C-438F-B1AD-D634594CE5BD}" dt="2022-05-19T21:04:06.170" v="264" actId="478"/>
          <ac:spMkLst>
            <pc:docMk/>
            <pc:sldMk cId="2972666988" sldId="256"/>
            <ac:spMk id="121" creationId="{041E8B4A-ECE1-473C-8ED3-B2463449A4DD}"/>
          </ac:spMkLst>
        </pc:spChg>
        <pc:spChg chg="add del mod">
          <ac:chgData name="Fabien Ferrero" userId="789e4352-3ba1-4d7a-bcd5-089d9b0f7d75" providerId="ADAL" clId="{61BE352A-168C-438F-B1AD-D634594CE5BD}" dt="2022-05-19T21:03:44.605" v="241" actId="478"/>
          <ac:spMkLst>
            <pc:docMk/>
            <pc:sldMk cId="2972666988" sldId="256"/>
            <ac:spMk id="122" creationId="{D6C641E6-7DD6-4479-B9DC-C752C259729E}"/>
          </ac:spMkLst>
        </pc:spChg>
        <pc:spChg chg="mod">
          <ac:chgData name="Fabien Ferrero" userId="789e4352-3ba1-4d7a-bcd5-089d9b0f7d75" providerId="ADAL" clId="{61BE352A-168C-438F-B1AD-D634594CE5BD}" dt="2022-05-19T21:03:18.966" v="227" actId="20577"/>
          <ac:spMkLst>
            <pc:docMk/>
            <pc:sldMk cId="2972666988" sldId="256"/>
            <ac:spMk id="174" creationId="{00000000-0000-0000-0000-000000000000}"/>
          </ac:spMkLst>
        </pc:spChg>
        <pc:spChg chg="add del mod">
          <ac:chgData name="Fabien Ferrero" userId="789e4352-3ba1-4d7a-bcd5-089d9b0f7d75" providerId="ADAL" clId="{61BE352A-168C-438F-B1AD-D634594CE5BD}" dt="2022-05-19T21:03:44.605" v="241" actId="478"/>
          <ac:spMkLst>
            <pc:docMk/>
            <pc:sldMk cId="2972666988" sldId="256"/>
            <ac:spMk id="177" creationId="{00000000-0000-0000-0000-000000000000}"/>
          </ac:spMkLst>
        </pc:spChg>
        <pc:spChg chg="mod">
          <ac:chgData name="Fabien Ferrero" userId="789e4352-3ba1-4d7a-bcd5-089d9b0f7d75" providerId="ADAL" clId="{61BE352A-168C-438F-B1AD-D634594CE5BD}" dt="2022-05-19T20:58:26.032" v="183" actId="1036"/>
          <ac:spMkLst>
            <pc:docMk/>
            <pc:sldMk cId="2972666988" sldId="256"/>
            <ac:spMk id="188" creationId="{00000000-0000-0000-0000-000000000000}"/>
          </ac:spMkLst>
        </pc:spChg>
        <pc:spChg chg="mod">
          <ac:chgData name="Fabien Ferrero" userId="789e4352-3ba1-4d7a-bcd5-089d9b0f7d75" providerId="ADAL" clId="{61BE352A-168C-438F-B1AD-D634594CE5BD}" dt="2022-05-19T21:03:59.659" v="263" actId="20577"/>
          <ac:spMkLst>
            <pc:docMk/>
            <pc:sldMk cId="2972666988" sldId="256"/>
            <ac:spMk id="189" creationId="{00000000-0000-0000-0000-000000000000}"/>
          </ac:spMkLst>
        </pc:spChg>
        <pc:spChg chg="mod">
          <ac:chgData name="Fabien Ferrero" userId="789e4352-3ba1-4d7a-bcd5-089d9b0f7d75" providerId="ADAL" clId="{61BE352A-168C-438F-B1AD-D634594CE5BD}" dt="2022-05-19T20:58:26.032" v="183" actId="1036"/>
          <ac:spMkLst>
            <pc:docMk/>
            <pc:sldMk cId="2972666988" sldId="256"/>
            <ac:spMk id="190" creationId="{00000000-0000-0000-0000-000000000000}"/>
          </ac:spMkLst>
        </pc:spChg>
        <pc:spChg chg="add del mod">
          <ac:chgData name="Fabien Ferrero" userId="789e4352-3ba1-4d7a-bcd5-089d9b0f7d75" providerId="ADAL" clId="{61BE352A-168C-438F-B1AD-D634594CE5BD}" dt="2022-05-19T21:03:49.280" v="242" actId="478"/>
          <ac:spMkLst>
            <pc:docMk/>
            <pc:sldMk cId="2972666988" sldId="256"/>
            <ac:spMk id="191" creationId="{00000000-0000-0000-0000-000000000000}"/>
          </ac:spMkLst>
        </pc:spChg>
        <pc:spChg chg="del mod">
          <ac:chgData name="Fabien Ferrero" userId="789e4352-3ba1-4d7a-bcd5-089d9b0f7d75" providerId="ADAL" clId="{61BE352A-168C-438F-B1AD-D634594CE5BD}" dt="2022-05-19T21:04:06.170" v="264" actId="478"/>
          <ac:spMkLst>
            <pc:docMk/>
            <pc:sldMk cId="2972666988" sldId="256"/>
            <ac:spMk id="196" creationId="{00000000-0000-0000-0000-000000000000}"/>
          </ac:spMkLst>
        </pc:spChg>
        <pc:spChg chg="del mod">
          <ac:chgData name="Fabien Ferrero" userId="789e4352-3ba1-4d7a-bcd5-089d9b0f7d75" providerId="ADAL" clId="{61BE352A-168C-438F-B1AD-D634594CE5BD}" dt="2022-05-19T21:04:06.170" v="264" actId="478"/>
          <ac:spMkLst>
            <pc:docMk/>
            <pc:sldMk cId="2972666988" sldId="256"/>
            <ac:spMk id="197" creationId="{00000000-0000-0000-0000-000000000000}"/>
          </ac:spMkLst>
        </pc:spChg>
        <pc:picChg chg="del">
          <ac:chgData name="Fabien Ferrero" userId="789e4352-3ba1-4d7a-bcd5-089d9b0f7d75" providerId="ADAL" clId="{61BE352A-168C-438F-B1AD-D634594CE5BD}" dt="2022-05-19T20:55:30.822" v="18" actId="478"/>
          <ac:picMkLst>
            <pc:docMk/>
            <pc:sldMk cId="2972666988" sldId="256"/>
            <ac:picMk id="5" creationId="{AC232C7D-E3C8-4BD6-8742-0569CE0C8CC9}"/>
          </ac:picMkLst>
        </pc:picChg>
        <pc:picChg chg="del mod">
          <ac:chgData name="Fabien Ferrero" userId="789e4352-3ba1-4d7a-bcd5-089d9b0f7d75" providerId="ADAL" clId="{61BE352A-168C-438F-B1AD-D634594CE5BD}" dt="2022-05-19T21:04:06.170" v="264" actId="478"/>
          <ac:picMkLst>
            <pc:docMk/>
            <pc:sldMk cId="2972666988" sldId="256"/>
            <ac:picMk id="14" creationId="{EFA3F2AD-4E7B-4DAA-81AB-5A82999C6946}"/>
          </ac:picMkLst>
        </pc:picChg>
        <pc:picChg chg="add del mod">
          <ac:chgData name="Fabien Ferrero" userId="789e4352-3ba1-4d7a-bcd5-089d9b0f7d75" providerId="ADAL" clId="{61BE352A-168C-438F-B1AD-D634594CE5BD}" dt="2022-05-19T21:03:44.605" v="241" actId="478"/>
          <ac:picMkLst>
            <pc:docMk/>
            <pc:sldMk cId="2972666988" sldId="256"/>
            <ac:picMk id="16" creationId="{599E6B39-9FA3-435E-8F4C-BF0C9BFACF39}"/>
          </ac:picMkLst>
        </pc:picChg>
        <pc:picChg chg="del mod">
          <ac:chgData name="Fabien Ferrero" userId="789e4352-3ba1-4d7a-bcd5-089d9b0f7d75" providerId="ADAL" clId="{61BE352A-168C-438F-B1AD-D634594CE5BD}" dt="2022-05-19T21:04:06.170" v="264" actId="478"/>
          <ac:picMkLst>
            <pc:docMk/>
            <pc:sldMk cId="2972666988" sldId="256"/>
            <ac:picMk id="18" creationId="{96C105E8-0EB6-4B84-8D5C-CD82DC71E60D}"/>
          </ac:picMkLst>
        </pc:picChg>
        <pc:picChg chg="del mod">
          <ac:chgData name="Fabien Ferrero" userId="789e4352-3ba1-4d7a-bcd5-089d9b0f7d75" providerId="ADAL" clId="{61BE352A-168C-438F-B1AD-D634594CE5BD}" dt="2022-05-19T21:04:06.170" v="264" actId="478"/>
          <ac:picMkLst>
            <pc:docMk/>
            <pc:sldMk cId="2972666988" sldId="256"/>
            <ac:picMk id="20" creationId="{A39B743C-5311-473C-B496-09F14C14EB0F}"/>
          </ac:picMkLst>
        </pc:picChg>
        <pc:picChg chg="add del mod">
          <ac:chgData name="Fabien Ferrero" userId="789e4352-3ba1-4d7a-bcd5-089d9b0f7d75" providerId="ADAL" clId="{61BE352A-168C-438F-B1AD-D634594CE5BD}" dt="2022-05-19T21:03:49.280" v="242" actId="478"/>
          <ac:picMkLst>
            <pc:docMk/>
            <pc:sldMk cId="2972666988" sldId="256"/>
            <ac:picMk id="22" creationId="{C8792669-268A-4486-AEF6-499EF2CC104A}"/>
          </ac:picMkLst>
        </pc:picChg>
        <pc:picChg chg="add del mod">
          <ac:chgData name="Fabien Ferrero" userId="789e4352-3ba1-4d7a-bcd5-089d9b0f7d75" providerId="ADAL" clId="{61BE352A-168C-438F-B1AD-D634594CE5BD}" dt="2022-05-19T21:03:49.280" v="242" actId="478"/>
          <ac:picMkLst>
            <pc:docMk/>
            <pc:sldMk cId="2972666988" sldId="256"/>
            <ac:picMk id="24" creationId="{2BF4732F-9F8D-4B2B-9EB4-06124577F850}"/>
          </ac:picMkLst>
        </pc:picChg>
        <pc:picChg chg="del mod">
          <ac:chgData name="Fabien Ferrero" userId="789e4352-3ba1-4d7a-bcd5-089d9b0f7d75" providerId="ADAL" clId="{61BE352A-168C-438F-B1AD-D634594CE5BD}" dt="2022-05-19T21:04:06.170" v="264" actId="478"/>
          <ac:picMkLst>
            <pc:docMk/>
            <pc:sldMk cId="2972666988" sldId="256"/>
            <ac:picMk id="25" creationId="{47A5333E-E184-4903-9BAE-740BF8B4B1BC}"/>
          </ac:picMkLst>
        </pc:picChg>
        <pc:picChg chg="add del mod">
          <ac:chgData name="Fabien Ferrero" userId="789e4352-3ba1-4d7a-bcd5-089d9b0f7d75" providerId="ADAL" clId="{61BE352A-168C-438F-B1AD-D634594CE5BD}" dt="2022-05-19T21:03:44.605" v="241" actId="478"/>
          <ac:picMkLst>
            <pc:docMk/>
            <pc:sldMk cId="2972666988" sldId="256"/>
            <ac:picMk id="26" creationId="{4DF63B14-F792-4669-A6FA-8439B24AE01A}"/>
          </ac:picMkLst>
        </pc:picChg>
        <pc:picChg chg="del">
          <ac:chgData name="Fabien Ferrero" userId="789e4352-3ba1-4d7a-bcd5-089d9b0f7d75" providerId="ADAL" clId="{61BE352A-168C-438F-B1AD-D634594CE5BD}" dt="2022-05-19T20:59:49.803" v="188" actId="478"/>
          <ac:picMkLst>
            <pc:docMk/>
            <pc:sldMk cId="2972666988" sldId="256"/>
            <ac:picMk id="29" creationId="{A31E7A01-B158-4E9D-9885-92C0CB0161A8}"/>
          </ac:picMkLst>
        </pc:picChg>
        <pc:picChg chg="del">
          <ac:chgData name="Fabien Ferrero" userId="789e4352-3ba1-4d7a-bcd5-089d9b0f7d75" providerId="ADAL" clId="{61BE352A-168C-438F-B1AD-D634594CE5BD}" dt="2022-05-19T20:59:45.482" v="187" actId="478"/>
          <ac:picMkLst>
            <pc:docMk/>
            <pc:sldMk cId="2972666988" sldId="256"/>
            <ac:picMk id="30" creationId="{B6FEF7AE-BBFD-4403-AD4E-7854788CC11A}"/>
          </ac:picMkLst>
        </pc:picChg>
        <pc:picChg chg="del">
          <ac:chgData name="Fabien Ferrero" userId="789e4352-3ba1-4d7a-bcd5-089d9b0f7d75" providerId="ADAL" clId="{61BE352A-168C-438F-B1AD-D634594CE5BD}" dt="2022-05-19T20:59:45.482" v="187" actId="478"/>
          <ac:picMkLst>
            <pc:docMk/>
            <pc:sldMk cId="2972666988" sldId="256"/>
            <ac:picMk id="31" creationId="{A21B3B57-E166-4297-9BAA-22639E1D0B74}"/>
          </ac:picMkLst>
        </pc:picChg>
        <pc:picChg chg="add mod">
          <ac:chgData name="Fabien Ferrero" userId="789e4352-3ba1-4d7a-bcd5-089d9b0f7d75" providerId="ADAL" clId="{61BE352A-168C-438F-B1AD-D634594CE5BD}" dt="2022-05-19T20:57:24.332" v="60" actId="1076"/>
          <ac:picMkLst>
            <pc:docMk/>
            <pc:sldMk cId="2972666988" sldId="256"/>
            <ac:picMk id="61" creationId="{9A3EF3C8-FDD3-A1C8-3EE3-3FE7B483B8F7}"/>
          </ac:picMkLst>
        </pc:picChg>
        <pc:picChg chg="mod">
          <ac:chgData name="Fabien Ferrero" userId="789e4352-3ba1-4d7a-bcd5-089d9b0f7d75" providerId="ADAL" clId="{61BE352A-168C-438F-B1AD-D634594CE5BD}" dt="2022-05-19T20:57:17.002" v="58" actId="14100"/>
          <ac:picMkLst>
            <pc:docMk/>
            <pc:sldMk cId="2972666988" sldId="256"/>
            <ac:picMk id="62" creationId="{00000000-0000-0000-0000-000000000000}"/>
          </ac:picMkLst>
        </pc:picChg>
        <pc:picChg chg="del">
          <ac:chgData name="Fabien Ferrero" userId="789e4352-3ba1-4d7a-bcd5-089d9b0f7d75" providerId="ADAL" clId="{61BE352A-168C-438F-B1AD-D634594CE5BD}" dt="2022-05-19T20:57:42.466" v="62" actId="478"/>
          <ac:picMkLst>
            <pc:docMk/>
            <pc:sldMk cId="2972666988" sldId="256"/>
            <ac:picMk id="80" creationId="{00000000-0000-0000-0000-000000000000}"/>
          </ac:picMkLst>
        </pc:picChg>
        <pc:picChg chg="del">
          <ac:chgData name="Fabien Ferrero" userId="789e4352-3ba1-4d7a-bcd5-089d9b0f7d75" providerId="ADAL" clId="{61BE352A-168C-438F-B1AD-D634594CE5BD}" dt="2022-05-19T20:57:42.466" v="62" actId="478"/>
          <ac:picMkLst>
            <pc:docMk/>
            <pc:sldMk cId="2972666988" sldId="256"/>
            <ac:picMk id="88" creationId="{00000000-0000-0000-0000-000000000000}"/>
          </ac:picMkLst>
        </pc:picChg>
        <pc:picChg chg="del">
          <ac:chgData name="Fabien Ferrero" userId="789e4352-3ba1-4d7a-bcd5-089d9b0f7d75" providerId="ADAL" clId="{61BE352A-168C-438F-B1AD-D634594CE5BD}" dt="2022-05-19T20:57:42.466" v="62" actId="478"/>
          <ac:picMkLst>
            <pc:docMk/>
            <pc:sldMk cId="2972666988" sldId="256"/>
            <ac:picMk id="89" creationId="{00000000-0000-0000-0000-000000000000}"/>
          </ac:picMkLst>
        </pc:picChg>
        <pc:picChg chg="del">
          <ac:chgData name="Fabien Ferrero" userId="789e4352-3ba1-4d7a-bcd5-089d9b0f7d75" providerId="ADAL" clId="{61BE352A-168C-438F-B1AD-D634594CE5BD}" dt="2022-05-19T20:57:42.466" v="62" actId="478"/>
          <ac:picMkLst>
            <pc:docMk/>
            <pc:sldMk cId="2972666988" sldId="256"/>
            <ac:picMk id="90" creationId="{00000000-0000-0000-0000-000000000000}"/>
          </ac:picMkLst>
        </pc:picChg>
        <pc:picChg chg="del">
          <ac:chgData name="Fabien Ferrero" userId="789e4352-3ba1-4d7a-bcd5-089d9b0f7d75" providerId="ADAL" clId="{61BE352A-168C-438F-B1AD-D634594CE5BD}" dt="2022-05-19T21:02:50.382" v="206" actId="478"/>
          <ac:picMkLst>
            <pc:docMk/>
            <pc:sldMk cId="2972666988" sldId="256"/>
            <ac:picMk id="96" creationId="{B485A18B-E9BF-41B4-9D05-FDBB8EE32004}"/>
          </ac:picMkLst>
        </pc:picChg>
        <pc:cxnChg chg="del">
          <ac:chgData name="Fabien Ferrero" userId="789e4352-3ba1-4d7a-bcd5-089d9b0f7d75" providerId="ADAL" clId="{61BE352A-168C-438F-B1AD-D634594CE5BD}" dt="2022-05-19T20:59:45.482" v="187" actId="478"/>
          <ac:cxnSpMkLst>
            <pc:docMk/>
            <pc:sldMk cId="2972666988" sldId="256"/>
            <ac:cxnSpMk id="36" creationId="{A396E51D-6261-492E-98C6-425E946B76BC}"/>
          </ac:cxnSpMkLst>
        </pc:cxnChg>
        <pc:cxnChg chg="del">
          <ac:chgData name="Fabien Ferrero" userId="789e4352-3ba1-4d7a-bcd5-089d9b0f7d75" providerId="ADAL" clId="{61BE352A-168C-438F-B1AD-D634594CE5BD}" dt="2022-05-19T20:59:45.482" v="187" actId="478"/>
          <ac:cxnSpMkLst>
            <pc:docMk/>
            <pc:sldMk cId="2972666988" sldId="256"/>
            <ac:cxnSpMk id="114" creationId="{FAACE0AF-047E-48BF-A1B3-301C054C55D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70642" y="13299378"/>
            <a:ext cx="25733931" cy="9176767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541282" y="24259964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8D16-F63A-CD4F-AD8E-6A500DDE9011}" type="datetimeFigureOut">
              <a:rPr lang="it-IT" smtClean="0"/>
              <a:t>31/05/2022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0B2A-B931-6E45-8499-F74952E824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7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8D16-F63A-CD4F-AD8E-6A500DDE9011}" type="datetimeFigureOut">
              <a:rPr lang="it-IT" smtClean="0"/>
              <a:t>31/05/2022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0B2A-B931-6E45-8499-F74952E824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0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2767529" y="7571328"/>
            <a:ext cx="31894096" cy="161257404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085241" y="7571328"/>
            <a:ext cx="95177701" cy="16125740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8D16-F63A-CD4F-AD8E-6A500DDE9011}" type="datetimeFigureOut">
              <a:rPr lang="it-IT" smtClean="0"/>
              <a:t>31/05/2022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0B2A-B931-6E45-8499-F74952E824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8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8D16-F63A-CD4F-AD8E-6A500DDE9011}" type="datetimeFigureOut">
              <a:rPr lang="it-IT" smtClean="0"/>
              <a:t>31/05/2022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0B2A-B931-6E45-8499-F74952E824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7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8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7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8D16-F63A-CD4F-AD8E-6A500DDE9011}" type="datetimeFigureOut">
              <a:rPr lang="it-IT" smtClean="0"/>
              <a:t>31/05/2022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0B2A-B931-6E45-8499-F74952E824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5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085241" y="44100018"/>
            <a:ext cx="63535898" cy="12472871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1125727" y="44100018"/>
            <a:ext cx="63535898" cy="12472871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8D16-F63A-CD4F-AD8E-6A500DDE9011}" type="datetimeFigureOut">
              <a:rPr lang="it-IT" smtClean="0"/>
              <a:t>31/05/2022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0B2A-B931-6E45-8499-F74952E824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4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4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13761" y="13576858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15379389" y="13576858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8D16-F63A-CD4F-AD8E-6A500DDE9011}" type="datetimeFigureOut">
              <a:rPr lang="it-IT" smtClean="0"/>
              <a:t>31/05/2022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0B2A-B931-6E45-8499-F74952E824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8D16-F63A-CD4F-AD8E-6A500DDE9011}" type="datetimeFigureOut">
              <a:rPr lang="it-IT" smtClean="0"/>
              <a:t>31/05/2022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0B2A-B931-6E45-8499-F74952E824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4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8D16-F63A-CD4F-AD8E-6A500DDE9011}" type="datetimeFigureOut">
              <a:rPr lang="it-IT" smtClean="0"/>
              <a:t>31/05/2022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0B2A-B931-6E45-8499-F74952E824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13763" y="1704541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1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513763" y="8958749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8D16-F63A-CD4F-AD8E-6A500DDE9011}" type="datetimeFigureOut">
              <a:rPr lang="it-IT" smtClean="0"/>
              <a:t>31/05/2022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0B2A-B931-6E45-8499-F74952E824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934154" y="3825304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8D16-F63A-CD4F-AD8E-6A500DDE9011}" type="datetimeFigureOut">
              <a:rPr lang="it-IT" smtClean="0"/>
              <a:t>31/05/2022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0B2A-B931-6E45-8499-F74952E824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1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4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13761" y="9989401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513761" y="39680107"/>
            <a:ext cx="7064217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88D16-F63A-CD4F-AD8E-6A500DDE9011}" type="datetimeFigureOut">
              <a:rPr lang="it-IT" smtClean="0"/>
              <a:t>31/05/2022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344031" y="39680107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21697236" y="39680107"/>
            <a:ext cx="7064217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E0B2A-B931-6E45-8499-F74952E824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utoShape 67"/>
          <p:cNvSpPr>
            <a:spLocks noChangeArrowheads="1"/>
          </p:cNvSpPr>
          <p:nvPr/>
        </p:nvSpPr>
        <p:spPr bwMode="auto">
          <a:xfrm>
            <a:off x="15138501" y="21016624"/>
            <a:ext cx="14898605" cy="16730888"/>
          </a:xfrm>
          <a:prstGeom prst="roundRect">
            <a:avLst>
              <a:gd name="adj" fmla="val 5897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Text Box 273"/>
          <p:cNvSpPr txBox="1">
            <a:spLocks noChangeArrowheads="1"/>
          </p:cNvSpPr>
          <p:nvPr/>
        </p:nvSpPr>
        <p:spPr bwMode="auto">
          <a:xfrm>
            <a:off x="16026705" y="21110564"/>
            <a:ext cx="13235700" cy="10064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defTabSz="4114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114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114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114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114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latin typeface="Calibri" charset="0"/>
                <a:cs typeface="Arial" charset="0"/>
              </a:rPr>
              <a:t>Conclusion</a:t>
            </a:r>
          </a:p>
        </p:txBody>
      </p:sp>
      <p:sp>
        <p:nvSpPr>
          <p:cNvPr id="190" name="AutoShape 67"/>
          <p:cNvSpPr>
            <a:spLocks noChangeArrowheads="1"/>
          </p:cNvSpPr>
          <p:nvPr/>
        </p:nvSpPr>
        <p:spPr bwMode="auto">
          <a:xfrm>
            <a:off x="15370031" y="22172116"/>
            <a:ext cx="14432531" cy="15165125"/>
          </a:xfrm>
          <a:prstGeom prst="roundRect">
            <a:avLst>
              <a:gd name="adj" fmla="val 5208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Rettangolo 3"/>
          <p:cNvSpPr/>
          <p:nvPr/>
        </p:nvSpPr>
        <p:spPr>
          <a:xfrm>
            <a:off x="3882514" y="3978909"/>
            <a:ext cx="22181574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019675">
              <a:lnSpc>
                <a:spcPct val="90000"/>
              </a:lnSpc>
              <a:spcAft>
                <a:spcPts val="1800"/>
              </a:spcAft>
            </a:pPr>
            <a:r>
              <a:rPr lang="fr-FR" sz="10000" b="1" dirty="0">
                <a:latin typeface="Calibri" charset="0"/>
                <a:cs typeface="Arial" charset="0"/>
              </a:rPr>
              <a:t>Lumière intelligente</a:t>
            </a:r>
          </a:p>
          <a:p>
            <a:pPr algn="ctr" defTabSz="5019675">
              <a:lnSpc>
                <a:spcPct val="90000"/>
              </a:lnSpc>
              <a:spcAft>
                <a:spcPts val="1800"/>
              </a:spcAft>
            </a:pPr>
            <a:endParaRPr lang="fr-FR" sz="10000" b="1" dirty="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  <p:sp>
        <p:nvSpPr>
          <p:cNvPr id="8" name="AutoShape 67"/>
          <p:cNvSpPr>
            <a:spLocks noChangeArrowheads="1"/>
          </p:cNvSpPr>
          <p:nvPr/>
        </p:nvSpPr>
        <p:spPr bwMode="auto">
          <a:xfrm>
            <a:off x="179407" y="5986465"/>
            <a:ext cx="29765836" cy="3284536"/>
          </a:xfrm>
          <a:prstGeom prst="roundRect">
            <a:avLst>
              <a:gd name="adj" fmla="val 10079"/>
            </a:avLst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273"/>
          <p:cNvSpPr txBox="1">
            <a:spLocks noChangeArrowheads="1"/>
          </p:cNvSpPr>
          <p:nvPr/>
        </p:nvSpPr>
        <p:spPr bwMode="auto">
          <a:xfrm>
            <a:off x="446233" y="6117373"/>
            <a:ext cx="28382026" cy="10064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defTabSz="4114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114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114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114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114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6000" dirty="0" err="1">
                <a:solidFill>
                  <a:schemeClr val="bg1"/>
                </a:solidFill>
                <a:latin typeface="Calibri" charset="0"/>
                <a:cs typeface="Arial" charset="0"/>
              </a:rPr>
              <a:t>Objectifs</a:t>
            </a:r>
            <a:endParaRPr lang="en-US" sz="6000" dirty="0">
              <a:solidFill>
                <a:schemeClr val="bg1"/>
              </a:solidFill>
              <a:latin typeface="Calibri" charset="0"/>
              <a:cs typeface="Arial" charset="0"/>
            </a:endParaRPr>
          </a:p>
        </p:txBody>
      </p:sp>
      <p:sp>
        <p:nvSpPr>
          <p:cNvPr id="27" name="AutoShape 67"/>
          <p:cNvSpPr>
            <a:spLocks noChangeArrowheads="1"/>
          </p:cNvSpPr>
          <p:nvPr/>
        </p:nvSpPr>
        <p:spPr bwMode="auto">
          <a:xfrm>
            <a:off x="362150" y="7256502"/>
            <a:ext cx="29384230" cy="1764388"/>
          </a:xfrm>
          <a:prstGeom prst="roundRect">
            <a:avLst>
              <a:gd name="adj" fmla="val 10079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8740050" y="7578619"/>
            <a:ext cx="14310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6600" i="1" dirty="0"/>
              <a:t>Eclairer des couloirs lors d’un passage</a:t>
            </a:r>
          </a:p>
        </p:txBody>
      </p:sp>
      <p:sp>
        <p:nvSpPr>
          <p:cNvPr id="37" name="AutoShape 67"/>
          <p:cNvSpPr>
            <a:spLocks noChangeArrowheads="1"/>
          </p:cNvSpPr>
          <p:nvPr/>
        </p:nvSpPr>
        <p:spPr bwMode="auto">
          <a:xfrm>
            <a:off x="149910" y="9507966"/>
            <a:ext cx="9900000" cy="10910743"/>
          </a:xfrm>
          <a:prstGeom prst="roundRect">
            <a:avLst>
              <a:gd name="adj" fmla="val 10079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273"/>
          <p:cNvSpPr txBox="1">
            <a:spLocks noChangeArrowheads="1"/>
          </p:cNvSpPr>
          <p:nvPr/>
        </p:nvSpPr>
        <p:spPr bwMode="auto">
          <a:xfrm>
            <a:off x="1127792" y="9579022"/>
            <a:ext cx="8104669" cy="10064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4114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114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114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114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114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6000" dirty="0" err="1">
                <a:solidFill>
                  <a:schemeClr val="bg1"/>
                </a:solidFill>
                <a:latin typeface="Calibri" charset="0"/>
                <a:cs typeface="Arial" charset="0"/>
              </a:rPr>
              <a:t>Contexte</a:t>
            </a:r>
            <a:endParaRPr lang="en-US" sz="6000" dirty="0">
              <a:solidFill>
                <a:schemeClr val="bg1"/>
              </a:solidFill>
              <a:latin typeface="Calibri" charset="0"/>
              <a:cs typeface="Arial" charset="0"/>
            </a:endParaRPr>
          </a:p>
        </p:txBody>
      </p:sp>
      <p:sp>
        <p:nvSpPr>
          <p:cNvPr id="39" name="AutoShape 67"/>
          <p:cNvSpPr>
            <a:spLocks noChangeArrowheads="1"/>
          </p:cNvSpPr>
          <p:nvPr/>
        </p:nvSpPr>
        <p:spPr bwMode="auto">
          <a:xfrm>
            <a:off x="332653" y="10763434"/>
            <a:ext cx="9523635" cy="9215829"/>
          </a:xfrm>
          <a:prstGeom prst="roundRect">
            <a:avLst>
              <a:gd name="adj" fmla="val 10079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" name="AutoShape 67"/>
          <p:cNvSpPr>
            <a:spLocks noChangeArrowheads="1"/>
          </p:cNvSpPr>
          <p:nvPr/>
        </p:nvSpPr>
        <p:spPr bwMode="auto">
          <a:xfrm>
            <a:off x="179409" y="21013720"/>
            <a:ext cx="14793892" cy="16709105"/>
          </a:xfrm>
          <a:prstGeom prst="roundRect">
            <a:avLst>
              <a:gd name="adj" fmla="val 5897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273"/>
          <p:cNvSpPr txBox="1">
            <a:spLocks noChangeArrowheads="1"/>
          </p:cNvSpPr>
          <p:nvPr/>
        </p:nvSpPr>
        <p:spPr bwMode="auto">
          <a:xfrm>
            <a:off x="937500" y="21107661"/>
            <a:ext cx="13235700" cy="10064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defTabSz="4114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114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114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114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114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latin typeface="Calibri" charset="0"/>
                <a:cs typeface="Arial" charset="0"/>
              </a:rPr>
              <a:t>Fabrication</a:t>
            </a:r>
          </a:p>
        </p:txBody>
      </p:sp>
      <p:sp>
        <p:nvSpPr>
          <p:cNvPr id="54" name="AutoShape 67"/>
          <p:cNvSpPr>
            <a:spLocks noChangeArrowheads="1"/>
          </p:cNvSpPr>
          <p:nvPr/>
        </p:nvSpPr>
        <p:spPr bwMode="auto">
          <a:xfrm>
            <a:off x="345466" y="22310705"/>
            <a:ext cx="14432531" cy="15026536"/>
          </a:xfrm>
          <a:prstGeom prst="roundRect">
            <a:avLst>
              <a:gd name="adj" fmla="val 5208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62" name="Picture 2" descr="Mostra immagine origina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8" t="17983" r="5157" b="20731"/>
          <a:stretch/>
        </p:blipFill>
        <p:spPr bwMode="auto">
          <a:xfrm>
            <a:off x="425953" y="1615540"/>
            <a:ext cx="9347222" cy="282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utoShape 67"/>
          <p:cNvSpPr>
            <a:spLocks noChangeArrowheads="1"/>
          </p:cNvSpPr>
          <p:nvPr/>
        </p:nvSpPr>
        <p:spPr bwMode="auto">
          <a:xfrm>
            <a:off x="10183735" y="9542378"/>
            <a:ext cx="19884673" cy="11003976"/>
          </a:xfrm>
          <a:prstGeom prst="roundRect">
            <a:avLst>
              <a:gd name="adj" fmla="val 10079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AutoShape 67"/>
          <p:cNvSpPr>
            <a:spLocks noChangeArrowheads="1"/>
          </p:cNvSpPr>
          <p:nvPr/>
        </p:nvSpPr>
        <p:spPr bwMode="auto">
          <a:xfrm>
            <a:off x="10366479" y="10797846"/>
            <a:ext cx="19433192" cy="9526922"/>
          </a:xfrm>
          <a:prstGeom prst="roundRect">
            <a:avLst>
              <a:gd name="adj" fmla="val 10079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/>
          </a:p>
        </p:txBody>
      </p:sp>
      <p:sp>
        <p:nvSpPr>
          <p:cNvPr id="174" name="Text Box 273"/>
          <p:cNvSpPr txBox="1">
            <a:spLocks noChangeArrowheads="1"/>
          </p:cNvSpPr>
          <p:nvPr/>
        </p:nvSpPr>
        <p:spPr bwMode="auto">
          <a:xfrm>
            <a:off x="10366479" y="9635686"/>
            <a:ext cx="19433192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4114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114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114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114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114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latin typeface="Calibri" charset="0"/>
                <a:cs typeface="Arial" charset="0"/>
              </a:rPr>
              <a:t>Principe du </a:t>
            </a:r>
            <a:r>
              <a:rPr lang="en-US" sz="6000" dirty="0" err="1">
                <a:solidFill>
                  <a:schemeClr val="bg1"/>
                </a:solidFill>
                <a:latin typeface="Calibri" charset="0"/>
                <a:cs typeface="Arial" charset="0"/>
              </a:rPr>
              <a:t>projet</a:t>
            </a:r>
            <a:endParaRPr lang="en-US" sz="6000" dirty="0">
              <a:solidFill>
                <a:schemeClr val="bg1"/>
              </a:solidFill>
              <a:latin typeface="Calibri" charset="0"/>
              <a:cs typeface="Arial" charset="0"/>
            </a:endParaRP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9A3EF3C8-FDD3-A1C8-3EE3-3FE7B483B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2890" y="221977"/>
            <a:ext cx="5314857" cy="586785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DDF5272-F3A7-EEAD-64C5-3EFDDD78E68F}"/>
              </a:ext>
            </a:extLst>
          </p:cNvPr>
          <p:cNvSpPr txBox="1"/>
          <p:nvPr/>
        </p:nvSpPr>
        <p:spPr>
          <a:xfrm>
            <a:off x="777260" y="12388813"/>
            <a:ext cx="845520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Pas de lumière dans un couloir sombre ? Peur de trébucher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CA2232-E9CB-50B1-739D-0FC19A7846A6}"/>
              </a:ext>
            </a:extLst>
          </p:cNvPr>
          <p:cNvSpPr txBox="1"/>
          <p:nvPr/>
        </p:nvSpPr>
        <p:spPr>
          <a:xfrm>
            <a:off x="11112842" y="12692684"/>
            <a:ext cx="1802645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lampe s’allume que si deux contraintes sont atteintes, s’il n’y pas de lumière naturelle qui éclaire le couloir et s’il y a une personne qui passe.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0E6DEC6-A676-1F2E-E14C-395FC7139E0E}"/>
              </a:ext>
            </a:extLst>
          </p:cNvPr>
          <p:cNvSpPr txBox="1"/>
          <p:nvPr/>
        </p:nvSpPr>
        <p:spPr>
          <a:xfrm>
            <a:off x="606404" y="25922860"/>
            <a:ext cx="13395940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matériel :</a:t>
            </a:r>
          </a:p>
          <a:p>
            <a:r>
              <a:rPr lang="fr-FR" dirty="0"/>
              <a:t>	- une carte </a:t>
            </a:r>
            <a:r>
              <a:rPr lang="fr-FR" dirty="0" err="1"/>
              <a:t>arduino</a:t>
            </a:r>
            <a:r>
              <a:rPr lang="fr-FR" dirty="0"/>
              <a:t> UCA</a:t>
            </a:r>
          </a:p>
          <a:p>
            <a:r>
              <a:rPr lang="fr-FR" dirty="0"/>
              <a:t>	- une lampe</a:t>
            </a:r>
          </a:p>
          <a:p>
            <a:r>
              <a:rPr lang="fr-FR" dirty="0"/>
              <a:t>	- module relais</a:t>
            </a:r>
          </a:p>
          <a:p>
            <a:r>
              <a:rPr lang="fr-FR" dirty="0"/>
              <a:t>	- capteur de luminosité</a:t>
            </a:r>
          </a:p>
          <a:p>
            <a:r>
              <a:rPr lang="fr-FR" dirty="0"/>
              <a:t>	- capteur de mouvement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1E2C156-06E9-187F-3E78-38AE95AD4C87}"/>
              </a:ext>
            </a:extLst>
          </p:cNvPr>
          <p:cNvSpPr txBox="1"/>
          <p:nvPr/>
        </p:nvSpPr>
        <p:spPr>
          <a:xfrm>
            <a:off x="15997875" y="26156051"/>
            <a:ext cx="12801554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lumière intelligente peut être encore amélioré, en design et en code.</a:t>
            </a:r>
          </a:p>
          <a:p>
            <a:pPr algn="ctr"/>
            <a:r>
              <a:rPr lang="fr-FR" dirty="0"/>
              <a:t>Ajouter des </a:t>
            </a:r>
            <a:r>
              <a:rPr lang="fr-FR" dirty="0" err="1"/>
              <a:t>leds</a:t>
            </a:r>
            <a:r>
              <a:rPr lang="fr-FR" dirty="0"/>
              <a:t> et des fonctionnalités</a:t>
            </a:r>
          </a:p>
          <a:p>
            <a:pPr algn="ctr"/>
            <a:endParaRPr lang="fr-FR" dirty="0"/>
          </a:p>
        </p:txBody>
      </p:sp>
      <p:sp>
        <p:nvSpPr>
          <p:cNvPr id="29" name="Rettangolo 3">
            <a:extLst>
              <a:ext uri="{FF2B5EF4-FFF2-40B4-BE49-F238E27FC236}">
                <a16:creationId xmlns:a16="http://schemas.microsoft.com/office/drawing/2014/main" id="{B2DBAF71-0CA5-C92A-EBCC-805319BDF75B}"/>
              </a:ext>
            </a:extLst>
          </p:cNvPr>
          <p:cNvSpPr/>
          <p:nvPr/>
        </p:nvSpPr>
        <p:spPr>
          <a:xfrm>
            <a:off x="4248744" y="39578557"/>
            <a:ext cx="221815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019675">
              <a:lnSpc>
                <a:spcPct val="90000"/>
              </a:lnSpc>
              <a:spcAft>
                <a:spcPts val="1800"/>
              </a:spcAft>
            </a:pPr>
            <a:r>
              <a:rPr lang="en-US" sz="10000" b="1" dirty="0">
                <a:solidFill>
                  <a:srgbClr val="000000"/>
                </a:solidFill>
                <a:latin typeface="Calibri" charset="0"/>
                <a:cs typeface="Arial" charset="0"/>
              </a:rPr>
              <a:t>Enzo </a:t>
            </a:r>
            <a:r>
              <a:rPr lang="en-US" sz="10000" b="1" dirty="0" err="1">
                <a:solidFill>
                  <a:srgbClr val="000000"/>
                </a:solidFill>
                <a:latin typeface="Calibri" charset="0"/>
                <a:cs typeface="Arial" charset="0"/>
              </a:rPr>
              <a:t>Thureau</a:t>
            </a:r>
            <a:r>
              <a:rPr lang="en-US" sz="10000" b="1" dirty="0">
                <a:solidFill>
                  <a:srgbClr val="000000"/>
                </a:solidFill>
                <a:latin typeface="Calibri" charset="0"/>
                <a:cs typeface="Arial" charset="0"/>
              </a:rPr>
              <a:t> Mensah</a:t>
            </a:r>
            <a:r>
              <a:rPr lang="it-IT" sz="10000" b="1" dirty="0">
                <a:solidFill>
                  <a:srgbClr val="000000"/>
                </a:solidFill>
                <a:latin typeface="Calibri" charset="0"/>
                <a:cs typeface="Arial" charset="0"/>
              </a:rPr>
              <a:t>, Alex Truong</a:t>
            </a:r>
            <a:endParaRPr lang="en-US" sz="10000" b="1" dirty="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666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4267</TotalTime>
  <Words>109</Words>
  <Application>Microsoft Office PowerPoint</Application>
  <PresentationFormat>Personnalisé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Leonardo Lizzi</dc:creator>
  <cp:lastModifiedBy>Alex Truong</cp:lastModifiedBy>
  <cp:revision>162</cp:revision>
  <cp:lastPrinted>2013-06-25T08:14:29Z</cp:lastPrinted>
  <dcterms:created xsi:type="dcterms:W3CDTF">2013-03-19T08:55:22Z</dcterms:created>
  <dcterms:modified xsi:type="dcterms:W3CDTF">2022-05-31T18:30:50Z</dcterms:modified>
</cp:coreProperties>
</file>