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3/main" xmlns:r="http://schemas.openxmlformats.org/officeDocument/2006/relationships" xmlns:p="http://schemas.openxmlformats.org/presentationml/2006/3/main">
  <p:sldMasterIdLst>
    <p:sldMasterId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3/main" xmlns:r="http://schemas.openxmlformats.org/officeDocument/2006/relationships" xmlns:p="http://schemas.openxmlformats.org/presentationml/2006/3/main"/>
</file>

<file path=ppt/tableStyles.xml><?xml version="1.0" encoding="utf-8"?>
<a:tblStyleLst xmlns:a="http://schemas.openxmlformats.org/drawingml/2006/3/main" def="{5C22544A-7EE6-4342-B048-85BDC9FD1C3A}"/>
</file>

<file path=ppt/viewProps.xml><?xml version="1.0" encoding="utf-8"?>
<p:viewPr xmlns:a="http://schemas.openxmlformats.org/drawingml/2006/3/main" xmlns:r="http://schemas.openxmlformats.org/officeDocument/2006/relationships" xmlns:p="http://schemas.openxmlformats.org/presentationml/2006/3/main">
  <p:normalViewPr showOutlineIcons="0">
    <p:restoredLeft sz="15620"/>
    <p:restoredTop sz="94660"/>
  </p:normalViewPr>
  <p:slideViewPr>
    <p:cSldViewPr>
      <p:cViewPr>
        <p:scale>
          <a:sx n="82" d="100"/>
          <a:sy n="82" d="100"/>
        </p:scale>
        <p:origin x="-156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3/main" xmlns:r="http://schemas.openxmlformats.org/officeDocument/2006/relationships" xmlns:p="http://schemas.openxmlformats.org/presentationml/2006/3/main">
  <p:cSld>
    <p:bgRef idx="1001">
      <a:schemeClr val="bg1"/>
    </p:bgRef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A9792302-D594-4898-865E-0B536C6297B3}" type="datetimeFigureOut">
              <a:rPr lang="en-US" smtClean="0"/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371EAA2E-87F5-473A-9D22-984589B8EB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3/main" xmlns:r="http://schemas.openxmlformats.org/officeDocument/2006/relationships" xmlns:p="http://schemas.openxmlformats.org/presentationml/2006/3/main">
  <p:cSld>
    <p:bgRef idx="1001">
      <a:schemeClr val="bg1"/>
    </p:bgRef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lvl1pPr algn="r">
              <a:defRPr sz="1200"/>
            </a:lvl1pPr>
          </a:lstStyle>
          <a:p>
            <a:fld id="{7768BE2F-FD8E-45BB-B2A5-10B8C247947E}" type="datetimeFigureOut">
              <a:rPr lang="en-US" smtClean="0"/>
              <a:pPr/>
            </a:fld>
            <a:endParaRPr lang="en-US"/>
          </a:p>
        </p:txBody>
      </p:sp>
      <p:sp>
        <p:nvSpPr>
          <p:cNvPr id="4" name="Rectangle 4"/>
          <p:cNvSpPr>
            <a:spLocks noGrp="1" noRo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algn="r">
              <a:defRPr sz="1200"/>
            </a:lvl1pPr>
          </a:lstStyle>
          <a:p>
            <a:fld id="{C01835A1-49DA-4F59-B19A-D85F0C7BBA9C}" type="slidenum">
              <a:rPr lang="en-US" smtClean="0"/>
              <a:pPr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3/main" xmlns:r="http://schemas.openxmlformats.org/officeDocument/2006/relationships" xmlns:p="http://schemas.openxmlformats.org/presentationml/2006/3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F841-F32B-4664-A388-2FDF0F9905AB}" type="datetimeFigureOut">
              <a:rPr lang="en-US" smtClean="0"/>
              <a:pPr/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3D4E-31B9-43C6-8ADA-7BA393AC732E}" type="slidenum">
              <a:rPr lang="en-US" smtClean="0"/>
              <a:pPr/>
            </a:fld>
            <a:endParaRPr lang="en-US"/>
          </a:p>
        </p:txBody>
      </p:sp>
    </p:spTree>
  </p:cSld>
  <p:clrMapOvr>
    <a:masterClrMapping/>
  </p:clrMapOvr>
  <p:timing/>
</p:sldLayout>
</file>

<file path=ppt/slideLayouts/slideLayout2.xml><?xml version="1.0" encoding="utf-8"?>
<p:sldLayout xmlns:a="http://schemas.openxmlformats.org/drawingml/2006/3/main" xmlns:r="http://schemas.openxmlformats.org/officeDocument/2006/relationships" xmlns:p="http://schemas.openxmlformats.org/presentationml/2006/3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F841-F32B-4664-A388-2FDF0F9905AB}" type="datetimeFigureOut">
              <a:rPr lang="en-US" smtClean="0"/>
              <a:pPr/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3D4E-31B9-43C6-8ADA-7BA393AC732E}" type="slidenum">
              <a:rPr lang="en-US" smtClean="0"/>
              <a:pPr/>
            </a:fld>
            <a:endParaRPr lang="en-US"/>
          </a:p>
        </p:txBody>
      </p:sp>
    </p:spTree>
  </p:cSld>
  <p:clrMapOvr>
    <a:masterClrMapping/>
  </p:clrMapOvr>
  <p:timing/>
</p:sldLayout>
</file>

<file path=ppt/slideLayouts/slideLayout3.xml><?xml version="1.0" encoding="utf-8"?>
<p:sldLayout xmlns:a="http://schemas.openxmlformats.org/drawingml/2006/3/main" xmlns:r="http://schemas.openxmlformats.org/officeDocument/2006/relationships" xmlns:p="http://schemas.openxmlformats.org/presentationml/2006/3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F841-F32B-4664-A388-2FDF0F9905AB}" type="datetimeFigureOut">
              <a:rPr lang="en-US" smtClean="0"/>
              <a:pPr/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3D4E-31B9-43C6-8ADA-7BA393AC732E}" type="slidenum">
              <a:rPr lang="en-US" smtClean="0"/>
              <a:pPr/>
            </a:fld>
            <a:endParaRPr lang="en-US"/>
          </a:p>
        </p:txBody>
      </p:sp>
    </p:spTree>
  </p:cSld>
  <p:clrMapOvr>
    <a:masterClrMapping/>
  </p:clrMapOvr>
  <p:timing/>
</p:sldLayout>
</file>

<file path=ppt/slideLayouts/slideLayout4.xml><?xml version="1.0" encoding="utf-8"?>
<p:sldLayout xmlns:a="http://schemas.openxmlformats.org/drawingml/2006/3/main" xmlns:r="http://schemas.openxmlformats.org/officeDocument/2006/relationships" xmlns:p="http://schemas.openxmlformats.org/presentationml/2006/3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F841-F32B-4664-A388-2FDF0F9905AB}" type="datetimeFigureOut">
              <a:rPr lang="en-US" smtClean="0"/>
              <a:pPr/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3D4E-31B9-43C6-8ADA-7BA393AC732E}" type="slidenum">
              <a:rPr lang="en-US" smtClean="0"/>
              <a:pPr/>
            </a:fld>
            <a:endParaRPr lang="en-US"/>
          </a:p>
        </p:txBody>
      </p:sp>
    </p:spTree>
  </p:cSld>
  <p:clrMapOvr>
    <a:masterClrMapping/>
  </p:clrMapOvr>
  <p:timing/>
</p:sldLayout>
</file>

<file path=ppt/slideLayouts/slideLayout5.xml><?xml version="1.0" encoding="utf-8"?>
<p:sldLayout xmlns:a="http://schemas.openxmlformats.org/drawingml/2006/3/main" xmlns:r="http://schemas.openxmlformats.org/officeDocument/2006/relationships" xmlns:p="http://schemas.openxmlformats.org/presentationml/2006/3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F841-F32B-4664-A388-2FDF0F9905AB}" type="datetimeFigureOut">
              <a:rPr lang="en-US" smtClean="0"/>
              <a:pPr/>
            </a:fld>
            <a:endParaRPr lang="en-US"/>
          </a:p>
        </p:txBody>
      </p:sp>
      <p:sp>
        <p:nvSpPr>
          <p:cNvPr id="8" name="Rectangl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3D4E-31B9-43C6-8ADA-7BA393AC732E}" type="slidenum">
              <a:rPr lang="en-US" smtClean="0"/>
              <a:pPr/>
            </a:fld>
            <a:endParaRPr lang="en-US"/>
          </a:p>
        </p:txBody>
      </p:sp>
    </p:spTree>
  </p:cSld>
  <p:clrMapOvr>
    <a:masterClrMapping/>
  </p:clrMapOvr>
  <p:timing/>
</p:sldLayout>
</file>

<file path=ppt/slideLayouts/slideLayout6.xml><?xml version="1.0" encoding="utf-8"?>
<p:sldLayout xmlns:a="http://schemas.openxmlformats.org/drawingml/2006/3/main" xmlns:r="http://schemas.openxmlformats.org/officeDocument/2006/relationships" xmlns:p="http://schemas.openxmlformats.org/presentationml/2006/3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F841-F32B-4664-A388-2FDF0F9905AB}" type="datetimeFigureOut">
              <a:rPr lang="en-US" smtClean="0"/>
              <a:pPr/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3D4E-31B9-43C6-8ADA-7BA393AC732E}" type="slidenum">
              <a:rPr lang="en-US" smtClean="0"/>
              <a:pPr/>
            </a:fld>
            <a:endParaRPr lang="en-US"/>
          </a:p>
        </p:txBody>
      </p:sp>
    </p:spTree>
  </p:cSld>
  <p:clrMapOvr>
    <a:masterClrMapping/>
  </p:clrMapOvr>
  <p:timing/>
</p:sldLayout>
</file>

<file path=ppt/slideLayouts/slideLayout7.xml><?xml version="1.0" encoding="utf-8"?>
<p:sldLayout xmlns:a="http://schemas.openxmlformats.org/drawingml/2006/3/main" xmlns:r="http://schemas.openxmlformats.org/officeDocument/2006/relationships" xmlns:p="http://schemas.openxmlformats.org/presentationml/2006/3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F841-F32B-4664-A388-2FDF0F9905AB}" type="datetimeFigureOut">
              <a:rPr lang="en-US" smtClean="0"/>
              <a:pPr/>
            </a:fld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3D4E-31B9-43C6-8ADA-7BA393AC732E}" type="slidenum">
              <a:rPr lang="en-US" smtClean="0"/>
              <a:pPr/>
            </a:fld>
            <a:endParaRPr lang="en-US"/>
          </a:p>
        </p:txBody>
      </p:sp>
    </p:spTree>
  </p:cSld>
  <p:clrMapOvr>
    <a:masterClrMapping/>
  </p:clrMapOvr>
  <p:timing/>
</p:sldLayout>
</file>

<file path=ppt/slideLayouts/slideLayout8.xml><?xml version="1.0" encoding="utf-8"?>
<p:sldLayout xmlns:a="http://schemas.openxmlformats.org/drawingml/2006/3/main" xmlns:r="http://schemas.openxmlformats.org/officeDocument/2006/relationships" xmlns:p="http://schemas.openxmlformats.org/presentationml/2006/3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F841-F32B-4664-A388-2FDF0F9905AB}" type="datetimeFigureOut">
              <a:rPr lang="en-US" smtClean="0"/>
              <a:pPr/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3D4E-31B9-43C6-8ADA-7BA393AC732E}" type="slidenum">
              <a:rPr lang="en-US" smtClean="0"/>
              <a:pPr/>
            </a:fld>
            <a:endParaRPr lang="en-US"/>
          </a:p>
        </p:txBody>
      </p:sp>
    </p:spTree>
  </p:cSld>
  <p:clrMapOvr>
    <a:masterClrMapping/>
  </p:clrMapOvr>
  <p:timing/>
</p:sldLayout>
</file>

<file path=ppt/slideLayouts/slideLayout9.xml><?xml version="1.0" encoding="utf-8"?>
<p:sldLayout xmlns:a="http://schemas.openxmlformats.org/drawingml/2006/3/main" xmlns:r="http://schemas.openxmlformats.org/officeDocument/2006/relationships" xmlns:p="http://schemas.openxmlformats.org/presentationml/2006/3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F841-F32B-4664-A388-2FDF0F9905AB}" type="datetimeFigureOut">
              <a:rPr lang="en-US" smtClean="0"/>
              <a:pPr/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3D4E-31B9-43C6-8ADA-7BA393AC732E}" type="slidenum">
              <a:rPr lang="en-US" smtClean="0"/>
              <a:pPr/>
            </a:fld>
            <a:endParaRPr lang="en-US"/>
          </a:p>
        </p:txBody>
      </p:sp>
    </p:spTree>
  </p:cSld>
  <p:clrMapOvr>
    <a:masterClrMapping/>
  </p:clrMapOvr>
  <p:timing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3/main" xmlns:r="http://schemas.openxmlformats.org/officeDocument/2006/relationships" xmlns:p="http://schemas.openxmlformats.org/presentationml/2006/3/main">
  <p:cSld>
    <p:bgRef idx="1001">
      <a:schemeClr val="bg1"/>
    </p:bgRef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BF841-F32B-4664-A388-2FDF0F9905AB}" type="datetimeFigureOut">
              <a:rPr lang="en-US" smtClean="0"/>
              <a:pPr/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63D4E-31B9-43C6-8ADA-7BA393AC732E}" type="slidenum">
              <a:rPr lang="en-US" smtClean="0"/>
              <a:pPr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</p:sldLayoutIdLst>
  <p:timing/>
  <p:txStyles>
    <p:titleStyle>
      <a:lvl1pPr algn="ctr" rtl="0" latinLnBrk="0">
        <a:spcBef>
          <a:spcPct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rtl="0" latinLnBrk="0">
        <a:spcBef>
          <a:spcPct val="2000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latinLnBrk="0">
        <a:spcBef>
          <a:spcPct val="2000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latinLnBrk="0">
        <a:spcBef>
          <a:spcPct val="200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latinLnBrk="0">
        <a:spcBef>
          <a:spcPct val="2000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latinLnBrk="0">
        <a:spcBef>
          <a:spcPct val="2000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latinLnBrk="0">
        <a:spcBef>
          <a:spcPct val="200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latinLnBrk="0">
        <a:spcBef>
          <a:spcPct val="200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latinLnBrk="0">
        <a:spcBef>
          <a:spcPct val="200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latinLnBrk="0">
        <a:spcBef>
          <a:spcPct val="200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is an example presentation</a:t>
            </a:r>
            <a:br>
              <a:rPr lang="en-US" dirty="0" smtClean="0"/>
            </a:br>
            <a:r>
              <a:rPr lang="en-US" dirty="0" smtClean="0"/>
              <a:t>created with</a:t>
            </a:r>
            <a:br>
              <a:rPr lang="en-US" dirty="0" smtClean="0"/>
            </a:br>
            <a:r>
              <a:rPr lang="en-US" dirty="0" smtClean="0"/>
              <a:t>Microsoft Office 2007 Beta 2</a:t>
            </a:r>
            <a:endParaRPr lang="en-US" dirty="0"/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3/main" name="Office Theme">
  <a:themeElements>
    <a:clrScheme name="Office">
      <a:dk1>
        <a:sysClr val="windowText"/>
      </a:dk1>
      <a:lt1>
        <a:sysClr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3/main" name="Office Theme">
  <a:themeElements>
    <a:clrScheme name="Office">
      <a:dk1>
        <a:sysClr val="windowText"/>
      </a:dk1>
      <a:lt1>
        <a:sysClr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3/main" name="Office Theme">
  <a:themeElements>
    <a:clrScheme name="Office">
      <a:dk1>
        <a:sysClr val="windowText"/>
      </a:dk1>
      <a:lt1>
        <a:sysClr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This is an example presentation created with Microsoft Office 2007 Beta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presentation</dc:title>
  <dc:subject>testing document extractors</dc:subject>
  <dc:creator>Christiaan Fluit</dc:creator>
  <cp:keywords>extractor, rdf, test</cp:keywords>
  <dc:description>These are some sample comments.</dc:description>
  <cp:lastModifiedBy>Christiaan Fluit</cp:lastModifiedBy>
  <cp:revision>1</cp:revision>
  <dcterms:created xsi:type="dcterms:W3CDTF">2006-03-24T22:56:21Z</dcterms:created>
  <dcterms:modified xsi:type="dcterms:W3CDTF">2006-07-13T14:31:00Z</dcterms:modified>
  <cp:category>myCategory</cp:category>
  <cp:contentStatus>myStatus</cp:contentStatus>
</cp:coreProperties>
</file>