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9" autoAdjust="0"/>
  </p:normalViewPr>
  <p:slideViewPr>
    <p:cSldViewPr>
      <p:cViewPr>
        <p:scale>
          <a:sx n="96" d="100"/>
          <a:sy n="96" d="100"/>
        </p:scale>
        <p:origin x="-3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8D23-929F-4072-88BF-022A7CD9BB0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871-34A4-4A3B-AFCD-D1838827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COVID-19 DATA BETWEEN THE YEAR 2020 TO 2022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analysis made, it is evident that people are still getting effected with Covid-19.</a:t>
            </a:r>
            <a:endParaRPr lang="en-US" dirty="0"/>
          </a:p>
          <a:p>
            <a:r>
              <a:rPr lang="en-US" dirty="0" smtClean="0"/>
              <a:t>With the every year increment, people should take precautions by making use of Nose Masks, Hand Sanitizers and </a:t>
            </a:r>
            <a:r>
              <a:rPr lang="en-US" dirty="0" err="1" smtClean="0"/>
              <a:t>practising</a:t>
            </a:r>
            <a:r>
              <a:rPr lang="en-US" dirty="0" smtClean="0"/>
              <a:t> Social distance.</a:t>
            </a:r>
          </a:p>
          <a:p>
            <a:r>
              <a:rPr lang="en-US" dirty="0" smtClean="0"/>
              <a:t>People should get vaccinated.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8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About the Data</a:t>
            </a:r>
          </a:p>
          <a:p>
            <a:r>
              <a:rPr lang="en-US" sz="2000" dirty="0" smtClean="0"/>
              <a:t>Method of Analysis</a:t>
            </a:r>
          </a:p>
          <a:p>
            <a:r>
              <a:rPr lang="en-US" sz="2000" dirty="0" smtClean="0"/>
              <a:t>Results</a:t>
            </a:r>
          </a:p>
          <a:p>
            <a:r>
              <a:rPr lang="en-US" sz="2000" dirty="0" smtClean="0"/>
              <a:t>Conclusions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Identifying the trend of Covid-19 cases between 2020-2022 in the world.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1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r>
              <a:rPr lang="en-US" sz="1800" dirty="0" smtClean="0"/>
              <a:t>The Dataset used contains  the confirmed cases, the Death cases and the Recovery cases from different Countries from the year 2020 to 2022.</a:t>
            </a:r>
          </a:p>
          <a:p>
            <a:r>
              <a:rPr lang="en-US" sz="1800" dirty="0" smtClean="0"/>
              <a:t>The  raw dataset was gotten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from </a:t>
            </a:r>
            <a:r>
              <a:rPr lang="en-US" sz="1800" dirty="0" err="1" smtClean="0"/>
              <a:t>GitHub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62200"/>
            <a:ext cx="506907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datasets were cleaned and merged together with the use of Power Query.</a:t>
            </a:r>
          </a:p>
          <a:p>
            <a:r>
              <a:rPr lang="en-US" sz="1800" dirty="0" smtClean="0"/>
              <a:t>Analysis were carried out using Microsoft Excel.</a:t>
            </a:r>
          </a:p>
          <a:p>
            <a:r>
              <a:rPr lang="en-US" sz="1800" dirty="0" smtClean="0"/>
              <a:t>Sorting and Calculations were done with the use of Pivot Tables.</a:t>
            </a:r>
          </a:p>
          <a:p>
            <a:r>
              <a:rPr lang="en-US" sz="1800" dirty="0" smtClean="0"/>
              <a:t>Excel charts and Pivot charts were used to visualize the results.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8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Cases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1800" dirty="0" smtClean="0"/>
              <a:t>US with a total of 96.1million has</a:t>
            </a:r>
            <a:r>
              <a:rPr lang="en-US" sz="1800" baseline="0" dirty="0" smtClean="0"/>
              <a:t> the highest cases, followed by India with a total of 44million.</a:t>
            </a:r>
            <a:endParaRPr lang="en-US" sz="1800" dirty="0"/>
          </a:p>
          <a:p>
            <a:r>
              <a:rPr lang="en-US" sz="1800" dirty="0" smtClean="0"/>
              <a:t>The total number of confirmed cases as at the time the analysis were made is 602,796,643.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819400"/>
            <a:ext cx="5548726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3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top 5 countries with the highest death cases are United State, Russia, Mexico, India and Brazil.</a:t>
            </a:r>
          </a:p>
          <a:p>
            <a:r>
              <a:rPr lang="en-US" sz="1800" dirty="0" smtClean="0"/>
              <a:t>The total  number of Death cases was 6,487,401.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45989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2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Cases by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Confirmed cases increased by approximately 144% between 2020 and 2021 and  had 55% increase between 2021 and 2022.</a:t>
            </a:r>
          </a:p>
          <a:p>
            <a:r>
              <a:rPr lang="en-US" sz="1800" dirty="0" smtClean="0"/>
              <a:t>Confirmed cases continue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to increase every year.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00288"/>
            <a:ext cx="5229602" cy="34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cases by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Death cases continue to increase every year.</a:t>
            </a:r>
          </a:p>
          <a:p>
            <a:r>
              <a:rPr lang="en-US" sz="1800" dirty="0" smtClean="0"/>
              <a:t>Between 2020 and 2021, there was an increase in death by 87%.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54562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COVID-19 DATA BETWEEN THE YEAR 2020 TO 2022 </vt:lpstr>
      <vt:lpstr>CONTENTS</vt:lpstr>
      <vt:lpstr>Introduction</vt:lpstr>
      <vt:lpstr>About the Data</vt:lpstr>
      <vt:lpstr>Methodology</vt:lpstr>
      <vt:lpstr>Confirmed Cases</vt:lpstr>
      <vt:lpstr>Death Cases</vt:lpstr>
      <vt:lpstr>Confirmed Cases by Year</vt:lpstr>
      <vt:lpstr>Death cases by Year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DATA BETWEEN THE YEAR 2020 TO 2022</dc:title>
  <dc:creator>Vic</dc:creator>
  <cp:lastModifiedBy>Vic</cp:lastModifiedBy>
  <cp:revision>19</cp:revision>
  <dcterms:created xsi:type="dcterms:W3CDTF">2022-09-30T18:49:42Z</dcterms:created>
  <dcterms:modified xsi:type="dcterms:W3CDTF">2022-09-30T20:51:39Z</dcterms:modified>
</cp:coreProperties>
</file>