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52AF-0408-6F56-229E-1155393E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524F0-6F55-B9E1-C172-6D0ACA5CE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0C27-339F-1580-9A01-A38CAA4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DB01-0E67-6EED-8ED7-9E6C9D84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3930-40B6-97E6-21ED-7CCBA9D7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6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9D-B71A-156D-9217-E965553A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94BA-50C3-67D4-CDC9-E613C129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FACD-266D-C653-B32B-4471419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3FF0-83DE-D1C3-0962-B23ED25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2D10-D8D6-E172-64F4-AA1E11E0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02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5CEF1-C324-A06F-FE61-1770AA11C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D9260-8BA2-457C-DB83-42A5BE8C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2F1A-164D-F9BC-5575-0BDE1FDA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D4C-3555-47DD-E9AF-74686730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14CB-2357-9893-2BD9-F151972C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7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C978-0356-8913-9D82-B4FE52B5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F214-FA8D-04B8-C45C-4FFBC909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0997-98E4-59C7-B316-82367529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FB82-2F03-98F5-040B-4BBC6370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7B61-0CF4-500B-C6F3-7050A526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1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A46D-4D76-4F92-F955-1EEDABB6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8650C-42A8-D62A-EDD1-7BFBA9FA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0233-76A3-1449-A2AA-77F42DC1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1351-BCC3-782B-BA60-FAAC3F0A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6777-1BB9-94B7-F128-A60F00FB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4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89E3-1C44-CA69-9762-A87E02C3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139C-6BE0-7AD1-EEC1-B5F0ECAA9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D44C-C01B-DA3A-FCAF-B422DEF4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C1DDF-CB0B-6380-31D9-79101BD4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1783-7831-FF73-9BE0-B6667DC3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579B-DC53-E363-5C05-5417F058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3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6261-3A19-13E6-7267-50D8D7F9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4CA9-801A-D3EA-1655-6DD16CA5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366A-8806-6A91-231E-CCAFC3A1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9536E-ED11-1AA8-E9FA-3E27A960B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7A1FC-31F6-A553-1A26-E598CFC4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5D821-FEF5-0ADF-C83C-06B8A49B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BFF5-A537-8503-B2F8-719C2E4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F71D2-5439-8407-0B70-96FC201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16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4FC5-11F1-9BDA-8532-937A697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41932-670E-2A11-6A02-95DF80B6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E0AE7-EF14-DA95-3DB1-47175704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5F74A-CD33-B978-D434-01C8A170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8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19AA4-3CD9-6F5B-454E-258477B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31B0C-04B9-6004-1163-F509E819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9AEC-5BF2-628E-EAFC-01BF7C58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7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E9DE-8D89-C9ED-E8E6-89A0570C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1A80-8F46-E3DB-2372-F1964445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DE33-D72F-B27F-FCC4-8B8F11BD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22F4D-65FC-7E8B-B0FA-DBA23CFD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AAF5-8A7A-A39A-B2C8-4B611248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BC7-90F9-B776-9E91-B5514A77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5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7AB-1C34-435A-F7A9-8A1A3EAB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9914-1C28-3A5E-F23C-459F2B385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4B71-F8E1-75A8-E65C-237CC2CE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D162-8428-2E12-BEA2-A8E0A665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27ED-9006-3912-3C98-E81C49D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97466-2B02-12DB-03B1-AE648AB1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4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7E3D-813C-7F24-BF14-E576DB92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6956-E6C6-A402-2FC4-67A4852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08C5-0447-9057-D34E-398C1905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151A-788D-49FB-953D-1F193524F9CC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6388-643A-D4E9-75E3-AC13E195C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50C5-7415-5583-C515-0F962742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FEB-9B8A-40E0-91F4-6816CBA14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8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3ADC7A8-7651-A3F9-77EB-6901B7DB7110}"/>
              </a:ext>
            </a:extLst>
          </p:cNvPr>
          <p:cNvGrpSpPr/>
          <p:nvPr/>
        </p:nvGrpSpPr>
        <p:grpSpPr>
          <a:xfrm>
            <a:off x="2554597" y="858882"/>
            <a:ext cx="3518526" cy="3282680"/>
            <a:chOff x="2943627" y="688508"/>
            <a:chExt cx="3518526" cy="32826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9B0B2D-8F8B-96F1-F845-31290FAD80A5}"/>
                </a:ext>
              </a:extLst>
            </p:cNvPr>
            <p:cNvSpPr/>
            <p:nvPr/>
          </p:nvSpPr>
          <p:spPr>
            <a:xfrm>
              <a:off x="4033520" y="962108"/>
              <a:ext cx="538480" cy="2651806"/>
            </a:xfrm>
            <a:prstGeom prst="rect">
              <a:avLst/>
            </a:prstGeom>
            <a:solidFill>
              <a:schemeClr val="bg1">
                <a:lumMod val="5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F69B916-5672-3CCB-F91D-2B602EDA2AEC}"/>
                </a:ext>
              </a:extLst>
            </p:cNvPr>
            <p:cNvCxnSpPr>
              <a:cxnSpLocks/>
            </p:cNvCxnSpPr>
            <p:nvPr/>
          </p:nvCxnSpPr>
          <p:spPr>
            <a:xfrm>
              <a:off x="3396184" y="912806"/>
              <a:ext cx="0" cy="2718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B0A872-595D-AF33-BD73-83883F0FD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640" y="1397799"/>
              <a:ext cx="436880" cy="2192970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14B0D-4CF1-54AF-5699-91184EA314C7}"/>
                </a:ext>
              </a:extLst>
            </p:cNvPr>
            <p:cNvCxnSpPr>
              <a:cxnSpLocks/>
            </p:cNvCxnSpPr>
            <p:nvPr/>
          </p:nvCxnSpPr>
          <p:spPr>
            <a:xfrm>
              <a:off x="4043045" y="1419168"/>
              <a:ext cx="345440" cy="2009832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51BB46-7287-0EC1-A75A-F3DF1660F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431" y="1053799"/>
              <a:ext cx="711200" cy="2373163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C682D7-51DD-A49E-E677-3B1116E24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344" y="3429000"/>
              <a:ext cx="194087" cy="0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CCFBA-CD96-5EE4-873E-DA07AA1F4A1C}"/>
                </a:ext>
              </a:extLst>
            </p:cNvPr>
            <p:cNvCxnSpPr>
              <a:cxnSpLocks/>
            </p:cNvCxnSpPr>
            <p:nvPr/>
          </p:nvCxnSpPr>
          <p:spPr>
            <a:xfrm>
              <a:off x="5305251" y="1061295"/>
              <a:ext cx="288633" cy="273050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6F61B4-6281-9B0D-EDC2-7488B1C28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8659" y="1339280"/>
              <a:ext cx="420551" cy="0"/>
            </a:xfrm>
            <a:prstGeom prst="line">
              <a:avLst/>
            </a:prstGeom>
            <a:ln w="92075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8BFE01-894F-A097-DFB1-7979FC0C23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36698" y="2272108"/>
              <a:ext cx="0" cy="2718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4A84E8-7223-8460-856F-A33CD4C022C3}"/>
                </a:ext>
              </a:extLst>
            </p:cNvPr>
            <p:cNvCxnSpPr>
              <a:cxnSpLocks/>
            </p:cNvCxnSpPr>
            <p:nvPr/>
          </p:nvCxnSpPr>
          <p:spPr>
            <a:xfrm>
              <a:off x="4171295" y="1452464"/>
              <a:ext cx="219119" cy="1304144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E25AE3D-3C15-B4FC-6B3A-DA1425EFD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240" y="1652016"/>
              <a:ext cx="331645" cy="1237338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9AC8C1-1D84-A274-A9BD-DC03DBA30757}"/>
                </a:ext>
              </a:extLst>
            </p:cNvPr>
            <p:cNvSpPr txBox="1"/>
            <p:nvPr/>
          </p:nvSpPr>
          <p:spPr>
            <a:xfrm>
              <a:off x="4253557" y="1652016"/>
              <a:ext cx="34544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F327D-FFC0-FA4B-78D8-09B23F9AA705}"/>
                </a:ext>
              </a:extLst>
            </p:cNvPr>
            <p:cNvSpPr txBox="1"/>
            <p:nvPr/>
          </p:nvSpPr>
          <p:spPr>
            <a:xfrm>
              <a:off x="5179442" y="2147085"/>
              <a:ext cx="128271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r=</a:t>
              </a:r>
              <a:r>
                <a:rPr lang="en-US" sz="24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b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en-US" sz="24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endParaRPr lang="he-IL" sz="2400" i="1" baseline="-25000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03C7E9-BB44-505A-8C6E-8C09DEC3B187}"/>
                </a:ext>
              </a:extLst>
            </p:cNvPr>
            <p:cNvSpPr txBox="1"/>
            <p:nvPr/>
          </p:nvSpPr>
          <p:spPr>
            <a:xfrm>
              <a:off x="3901005" y="3579307"/>
              <a:ext cx="345440" cy="30777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4B5612-13D3-263F-85B4-C83A7657BB67}"/>
                </a:ext>
              </a:extLst>
            </p:cNvPr>
            <p:cNvSpPr txBox="1"/>
            <p:nvPr/>
          </p:nvSpPr>
          <p:spPr>
            <a:xfrm>
              <a:off x="4431606" y="3590551"/>
              <a:ext cx="345440" cy="30777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he-I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111CF5-400B-89F1-7379-8F64F1C7CE69}"/>
                </a:ext>
              </a:extLst>
            </p:cNvPr>
            <p:cNvSpPr txBox="1"/>
            <p:nvPr/>
          </p:nvSpPr>
          <p:spPr>
            <a:xfrm>
              <a:off x="5600956" y="3601856"/>
              <a:ext cx="528848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01E597-68D5-D57D-A923-7504FEE2E7C6}"/>
                </a:ext>
              </a:extLst>
            </p:cNvPr>
            <p:cNvSpPr txBox="1"/>
            <p:nvPr/>
          </p:nvSpPr>
          <p:spPr>
            <a:xfrm rot="16200000">
              <a:off x="2863869" y="1992550"/>
              <a:ext cx="528848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E9CB7D-46D4-E2FA-A393-F2B6F9785878}"/>
                </a:ext>
              </a:extLst>
            </p:cNvPr>
            <p:cNvSpPr txBox="1"/>
            <p:nvPr/>
          </p:nvSpPr>
          <p:spPr>
            <a:xfrm>
              <a:off x="3977309" y="688508"/>
              <a:ext cx="647154" cy="27699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/>
              <a:r>
                <a:rPr lang="en-US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h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he-IL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23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2CE789-FE89-6303-D671-77EB1922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535" y="145359"/>
            <a:ext cx="3876675" cy="387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2572318-F149-4EAC-DDCC-C4534B783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430" y="102497"/>
            <a:ext cx="3876675" cy="3962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A1853B2-9618-FD07-E13B-17D96CC77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9325" y="178697"/>
            <a:ext cx="3876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FBF0B9D-60C6-007D-CF9F-3240D621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183" y="258627"/>
            <a:ext cx="4410075" cy="38766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B710BDA-291E-A04C-54F7-990F47BB9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0962" y="258627"/>
            <a:ext cx="4410075" cy="387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19943D-2871-4559-145C-D5BBB912B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741" y="258628"/>
            <a:ext cx="4410075" cy="38766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D3F7D12-F84A-401E-2EB5-9894B89ED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4182" y="3539239"/>
            <a:ext cx="4410075" cy="38766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27C9C18-D2A3-51DF-2B23-B51E9B87B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90961" y="3539239"/>
            <a:ext cx="4410075" cy="387667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60AA36-145D-CBA1-1AAD-B8BFE83E4D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739" y="3539239"/>
            <a:ext cx="4410075" cy="38766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912078-946D-67C6-A217-973856F09F5A}"/>
              </a:ext>
            </a:extLst>
          </p:cNvPr>
          <p:cNvSpPr/>
          <p:nvPr/>
        </p:nvSpPr>
        <p:spPr>
          <a:xfrm>
            <a:off x="5159141" y="616017"/>
            <a:ext cx="404261" cy="2743200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935BE-4C6C-25D6-C62A-388D1C428E5D}"/>
              </a:ext>
            </a:extLst>
          </p:cNvPr>
          <p:cNvSpPr/>
          <p:nvPr/>
        </p:nvSpPr>
        <p:spPr>
          <a:xfrm>
            <a:off x="1645920" y="616017"/>
            <a:ext cx="404261" cy="2743200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FF7DE-9059-FAEC-DCA9-63B629BD8AC5}"/>
              </a:ext>
            </a:extLst>
          </p:cNvPr>
          <p:cNvSpPr/>
          <p:nvPr/>
        </p:nvSpPr>
        <p:spPr>
          <a:xfrm>
            <a:off x="8691612" y="624840"/>
            <a:ext cx="574308" cy="2743200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2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F76C2B3B-1BE8-9A31-6E7C-A120F873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8845" y="1028448"/>
            <a:ext cx="4391025" cy="38385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3726AF1-6AB5-8201-2EB4-323F51BF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792" y="1028449"/>
            <a:ext cx="4391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5D8F534-E366-E0DB-20B1-92CEAFC7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3058" y="431883"/>
            <a:ext cx="4410075" cy="38766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528C7B-1020-3754-904C-E7E89CDFEF21}"/>
              </a:ext>
            </a:extLst>
          </p:cNvPr>
          <p:cNvSpPr/>
          <p:nvPr/>
        </p:nvSpPr>
        <p:spPr>
          <a:xfrm>
            <a:off x="8625840" y="788737"/>
            <a:ext cx="1778000" cy="2743200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04A45C-6D15-50F1-C916-78248EBA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505" y="431883"/>
            <a:ext cx="4171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E74188-A855-55D5-C63C-3781175A7377}"/>
              </a:ext>
            </a:extLst>
          </p:cNvPr>
          <p:cNvSpPr txBox="1"/>
          <p:nvPr/>
        </p:nvSpPr>
        <p:spPr>
          <a:xfrm>
            <a:off x="3436219" y="1327457"/>
            <a:ext cx="60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1F86E-E5C5-C3AF-583C-620C32E4664A}"/>
              </a:ext>
            </a:extLst>
          </p:cNvPr>
          <p:cNvSpPr txBox="1"/>
          <p:nvPr/>
        </p:nvSpPr>
        <p:spPr>
          <a:xfrm>
            <a:off x="4591250" y="1327457"/>
            <a:ext cx="60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6AD6D-5616-2AEB-097B-70D5AAC1470F}"/>
              </a:ext>
            </a:extLst>
          </p:cNvPr>
          <p:cNvSpPr txBox="1"/>
          <p:nvPr/>
        </p:nvSpPr>
        <p:spPr>
          <a:xfrm>
            <a:off x="5101389" y="1327457"/>
            <a:ext cx="60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276F3-F1E6-A1EA-5BCD-87A569071B15}"/>
              </a:ext>
            </a:extLst>
          </p:cNvPr>
          <p:cNvSpPr txBox="1"/>
          <p:nvPr/>
        </p:nvSpPr>
        <p:spPr>
          <a:xfrm>
            <a:off x="6481892" y="1327457"/>
            <a:ext cx="7322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10.6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B8F9D-B2A4-0E24-1A0A-6E1C2959E54F}"/>
              </a:ext>
            </a:extLst>
          </p:cNvPr>
          <p:cNvSpPr txBox="1"/>
          <p:nvPr/>
        </p:nvSpPr>
        <p:spPr>
          <a:xfrm>
            <a:off x="7846198" y="1327457"/>
            <a:ext cx="60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FD87D-B905-082D-4742-35B99981CC45}"/>
              </a:ext>
            </a:extLst>
          </p:cNvPr>
          <p:cNvSpPr txBox="1"/>
          <p:nvPr/>
        </p:nvSpPr>
        <p:spPr>
          <a:xfrm>
            <a:off x="2858703" y="1327457"/>
            <a:ext cx="60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122E199-6328-4D70-7E82-80FA8695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434" y="1610164"/>
            <a:ext cx="6848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20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Burg</dc:creator>
  <cp:lastModifiedBy>David Burg</cp:lastModifiedBy>
  <cp:revision>7</cp:revision>
  <dcterms:created xsi:type="dcterms:W3CDTF">2022-09-05T22:24:41Z</dcterms:created>
  <dcterms:modified xsi:type="dcterms:W3CDTF">2022-12-31T23:53:31Z</dcterms:modified>
</cp:coreProperties>
</file>