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0" r:id="rId2"/>
    <p:sldId id="281" r:id="rId3"/>
    <p:sldId id="288" r:id="rId4"/>
    <p:sldId id="289" r:id="rId5"/>
    <p:sldId id="290" r:id="rId6"/>
    <p:sldId id="282" r:id="rId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79675"/>
  </p:normalViewPr>
  <p:slideViewPr>
    <p:cSldViewPr snapToGrid="0" snapToObjects="1">
      <p:cViewPr>
        <p:scale>
          <a:sx n="112" d="100"/>
          <a:sy n="112" d="100"/>
        </p:scale>
        <p:origin x="1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8280" y="417168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704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1828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Bild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0480" y="2061000"/>
            <a:ext cx="5066280" cy="4040640"/>
          </a:xfrm>
          <a:prstGeom prst="rect">
            <a:avLst/>
          </a:prstGeom>
          <a:ln>
            <a:noFill/>
          </a:ln>
        </p:spPr>
      </p:pic>
      <p:pic>
        <p:nvPicPr>
          <p:cNvPr id="77" name="Bild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0480" y="2061000"/>
            <a:ext cx="5066280" cy="404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8280" y="2061000"/>
            <a:ext cx="7511040" cy="404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8280" y="596160"/>
            <a:ext cx="7511040" cy="608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1828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04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8280" y="417168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l-SI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l-SI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6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400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4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2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551640" y="6178320"/>
            <a:ext cx="12870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800" b="1">
                <a:solidFill>
                  <a:srgbClr val="BFBFBF"/>
                </a:solidFill>
                <a:latin typeface="Century Gothic"/>
              </a:rPr>
              <a:t>4/18/16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818280" y="6178320"/>
            <a:ext cx="5623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917120" y="6178320"/>
            <a:ext cx="413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6909F-44CF-4CB2-AAEB-55B1CC677965}" type="slidenum">
              <a:rPr lang="en-US" sz="800" b="1">
                <a:solidFill>
                  <a:srgbClr val="BFBFBF"/>
                </a:solidFill>
                <a:latin typeface="Century Gothic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Stereo Vision 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and Collison Avoidance</a:t>
            </a: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
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(Simon)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0" y="2253510"/>
            <a:ext cx="9144000" cy="1647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Improvement of Stereo </a:t>
            </a:r>
            <a:r>
              <a:rPr lang="sl-SI" sz="2400" smtClean="0">
                <a:solidFill>
                  <a:srgbClr val="FFFFFF"/>
                </a:solidFill>
                <a:latin typeface="Verdana"/>
                <a:ea typeface="Verdana"/>
              </a:rPr>
              <a:t>Camera System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Implementation of Collision Avoidance with Tentacles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Stereo Vision -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647720"/>
            <a:ext cx="9144000" cy="423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Refactor existing code to use OpenCV 3.1.0</a:t>
            </a:r>
          </a:p>
          <a:p>
            <a:pPr>
              <a:lnSpc>
                <a:spcPct val="100000"/>
              </a:lnSpc>
              <a:buSzPct val="130000"/>
            </a:pPr>
            <a:endParaRPr lang="de-DE" dirty="0" smtClean="0"/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Improve </a:t>
            </a: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s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tereo </a:t>
            </a: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amera image quality</a:t>
            </a:r>
          </a:p>
          <a:p>
            <a:pPr lvl="1">
              <a:buSzPct val="130000"/>
              <a:buFont typeface="Arial"/>
              <a:buChar char="•"/>
            </a:pPr>
            <a:endParaRPr lang="sl-SI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sl-SI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dirty="0" smtClean="0">
                <a:solidFill>
                  <a:srgbClr val="FFFFFF"/>
                </a:solidFill>
                <a:latin typeface="Verdana"/>
                <a:ea typeface="Verdana"/>
              </a:rPr>
              <a:t>Either with hardware synced cameras or</a:t>
            </a:r>
          </a:p>
          <a:p>
            <a:pPr lvl="1">
              <a:buSzPct val="130000"/>
            </a:pPr>
            <a:endParaRPr lang="sl-SI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sl-SI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dirty="0" smtClean="0">
                <a:solidFill>
                  <a:srgbClr val="FFFFFF"/>
                </a:solidFill>
                <a:latin typeface="Verdana"/>
                <a:ea typeface="Verdana"/>
              </a:rPr>
              <a:t>Single Camera with mirrors/prism to create stereo vision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567710"/>
            <a:ext cx="9144000" cy="149553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  <a:endParaRPr lang="de-DE" dirty="0" smtClean="0"/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8500" y="2959290"/>
            <a:ext cx="7767000" cy="2805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894320"/>
            <a:ext cx="9144000" cy="200025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Avoid collision by using top view depth map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endParaRPr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3445510"/>
            <a:ext cx="6762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894320"/>
            <a:ext cx="9144000" cy="200025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Avoid collision by using top view depth map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Return possible steering angles to the drive logic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Current Progress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1257300" y="2148840"/>
            <a:ext cx="7886700" cy="516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Refactor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and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improve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current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StereoVision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code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dirty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Improve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stereo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camera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image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quality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Hardware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synced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PS3 Eye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camera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prototype</a:t>
            </a: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Install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cameras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to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car</a:t>
            </a: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</a:pPr>
            <a:endParaRPr dirty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Collision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Avoidance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using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Tentacles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Tentacle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algorithm</a:t>
            </a: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implemented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by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Roger</a:t>
            </a: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plug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into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the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Stereo Vision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Module</a:t>
            </a: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improve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Top View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and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Depth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Map</a:t>
            </a: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test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algorithm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and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variables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for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reliable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avoidance</a:t>
            </a: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2">
              <a:buSzPct val="130000"/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0" y="2251710"/>
            <a:ext cx="1100340" cy="449811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92D050"/>
                </a:solidFill>
                <a:latin typeface="Verdana"/>
                <a:ea typeface="Verdana"/>
              </a:rPr>
              <a:t>100%</a:t>
            </a: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FFFF00"/>
                </a:solidFill>
                <a:latin typeface="Verdana"/>
                <a:ea typeface="Verdana"/>
              </a:rPr>
              <a:t>50</a:t>
            </a:r>
            <a:r>
              <a:rPr lang="sl-SI" sz="2400" dirty="0" smtClean="0">
                <a:solidFill>
                  <a:srgbClr val="FFFF00"/>
                </a:solidFill>
                <a:latin typeface="Verdana"/>
                <a:ea typeface="Verdana"/>
              </a:rPr>
              <a:t>%</a:t>
            </a: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FF0000"/>
                </a:solidFill>
                <a:latin typeface="Verdana"/>
                <a:ea typeface="Verdana"/>
              </a:rPr>
              <a:t>25%</a:t>
            </a: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Bildschirmpräsentation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Century Gothic</vt:lpstr>
      <vt:lpstr>DejaVu Sans</vt:lpstr>
      <vt:lpstr>StarSymbol</vt:lpstr>
      <vt:lpstr>Verdana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ga49wul</cp:lastModifiedBy>
  <cp:revision>7</cp:revision>
  <dcterms:modified xsi:type="dcterms:W3CDTF">2016-05-27T15:16:04Z</dcterms:modified>
</cp:coreProperties>
</file>