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41" y="-1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AAA6-EEEE-431F-8984-6F3F80F127AB}" type="datetimeFigureOut">
              <a:rPr lang="en-US" smtClean="0"/>
              <a:t>19/6/2012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F86-E88B-4528-B78C-188CFE01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7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AAA6-EEEE-431F-8984-6F3F80F127AB}" type="datetimeFigureOut">
              <a:rPr lang="en-US" smtClean="0"/>
              <a:t>19/6/2012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F86-E88B-4528-B78C-188CFE01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0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AAA6-EEEE-431F-8984-6F3F80F127AB}" type="datetimeFigureOut">
              <a:rPr lang="en-US" smtClean="0"/>
              <a:t>19/6/2012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F86-E88B-4528-B78C-188CFE01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1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AAA6-EEEE-431F-8984-6F3F80F127AB}" type="datetimeFigureOut">
              <a:rPr lang="en-US" smtClean="0"/>
              <a:t>19/6/2012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F86-E88B-4528-B78C-188CFE01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1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AAA6-EEEE-431F-8984-6F3F80F127AB}" type="datetimeFigureOut">
              <a:rPr lang="en-US" smtClean="0"/>
              <a:t>19/6/2012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F86-E88B-4528-B78C-188CFE01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AAA6-EEEE-431F-8984-6F3F80F127AB}" type="datetimeFigureOut">
              <a:rPr lang="en-US" smtClean="0"/>
              <a:t>19/6/2012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F86-E88B-4528-B78C-188CFE01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AAA6-EEEE-431F-8984-6F3F80F127AB}" type="datetimeFigureOut">
              <a:rPr lang="en-US" smtClean="0"/>
              <a:t>19/6/2012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F86-E88B-4528-B78C-188CFE01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5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AAA6-EEEE-431F-8984-6F3F80F127AB}" type="datetimeFigureOut">
              <a:rPr lang="en-US" smtClean="0"/>
              <a:t>19/6/2012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F86-E88B-4528-B78C-188CFE01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4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AAA6-EEEE-431F-8984-6F3F80F127AB}" type="datetimeFigureOut">
              <a:rPr lang="en-US" smtClean="0"/>
              <a:t>19/6/2012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F86-E88B-4528-B78C-188CFE01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AAA6-EEEE-431F-8984-6F3F80F127AB}" type="datetimeFigureOut">
              <a:rPr lang="en-US" smtClean="0"/>
              <a:t>19/6/2012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F86-E88B-4528-B78C-188CFE01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AAA6-EEEE-431F-8984-6F3F80F127AB}" type="datetimeFigureOut">
              <a:rPr lang="en-US" smtClean="0"/>
              <a:t>19/6/2012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FF86-E88B-4528-B78C-188CFE01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0AAA6-EEEE-431F-8984-6F3F80F127AB}" type="datetimeFigureOut">
              <a:rPr lang="en-US" smtClean="0"/>
              <a:t>19/6/2012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FF86-E88B-4528-B78C-188CFE01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744" y="1137150"/>
            <a:ext cx="14761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Data_Source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47040" y="1137150"/>
            <a:ext cx="14761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Data_array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47454" y="2063307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520" y="2063307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93141" y="2999411"/>
            <a:ext cx="13321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Predictors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77762" y="3616248"/>
            <a:ext cx="13321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Get_Plot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79288" y="1137150"/>
            <a:ext cx="127243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90918" y="3614524"/>
            <a:ext cx="17163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Graphic_Specs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58908" y="1266370"/>
            <a:ext cx="11881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1"/>
            <a:endCxn id="9" idx="3"/>
          </p:cNvCxnSpPr>
          <p:nvPr/>
        </p:nvCxnSpPr>
        <p:spPr>
          <a:xfrm flipH="1">
            <a:off x="5209910" y="3794544"/>
            <a:ext cx="1281008" cy="1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6" idx="0"/>
          </p:cNvCxnSpPr>
          <p:nvPr/>
        </p:nvCxnSpPr>
        <p:spPr>
          <a:xfrm flipH="1">
            <a:off x="6015506" y="1497190"/>
            <a:ext cx="1" cy="566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0" idx="1"/>
          </p:cNvCxnSpPr>
          <p:nvPr/>
        </p:nvCxnSpPr>
        <p:spPr>
          <a:xfrm>
            <a:off x="4623204" y="1317170"/>
            <a:ext cx="7560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9" idx="0"/>
          </p:cNvCxnSpPr>
          <p:nvPr/>
        </p:nvCxnSpPr>
        <p:spPr>
          <a:xfrm flipH="1">
            <a:off x="4543836" y="2423347"/>
            <a:ext cx="1471670" cy="1192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  <a:endCxn id="9" idx="0"/>
          </p:cNvCxnSpPr>
          <p:nvPr/>
        </p:nvCxnSpPr>
        <p:spPr>
          <a:xfrm>
            <a:off x="3885122" y="1497190"/>
            <a:ext cx="658714" cy="2119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8" idx="3"/>
          </p:cNvCxnSpPr>
          <p:nvPr/>
        </p:nvCxnSpPr>
        <p:spPr>
          <a:xfrm flipH="1">
            <a:off x="3325289" y="2423347"/>
            <a:ext cx="2690217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8" idx="0"/>
          </p:cNvCxnSpPr>
          <p:nvPr/>
        </p:nvCxnSpPr>
        <p:spPr>
          <a:xfrm flipH="1">
            <a:off x="2659215" y="1497190"/>
            <a:ext cx="1225907" cy="150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9" idx="1"/>
          </p:cNvCxnSpPr>
          <p:nvPr/>
        </p:nvCxnSpPr>
        <p:spPr>
          <a:xfrm>
            <a:off x="2659215" y="3359451"/>
            <a:ext cx="1218547" cy="436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976722" y="5193196"/>
            <a:ext cx="110382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9" idx="2"/>
            <a:endCxn id="45" idx="0"/>
          </p:cNvCxnSpPr>
          <p:nvPr/>
        </p:nvCxnSpPr>
        <p:spPr>
          <a:xfrm flipH="1">
            <a:off x="4528636" y="3976288"/>
            <a:ext cx="15200" cy="1216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7" idx="1"/>
          </p:cNvCxnSpPr>
          <p:nvPr/>
        </p:nvCxnSpPr>
        <p:spPr>
          <a:xfrm>
            <a:off x="6483558" y="2243327"/>
            <a:ext cx="983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4728696"/>
            <a:ext cx="17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Seeds (listened)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907704" y="4932812"/>
            <a:ext cx="429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512" y="512565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Holds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907704" y="5310317"/>
            <a:ext cx="4294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9512" y="55393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by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907704" y="5724012"/>
            <a:ext cx="429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922904" y="6096848"/>
            <a:ext cx="42946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9512" y="59086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Accesses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450043" y="80628"/>
            <a:ext cx="287015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Saved Simulation Data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5" idx="0"/>
            <a:endCxn id="79" idx="2"/>
          </p:cNvCxnSpPr>
          <p:nvPr/>
        </p:nvCxnSpPr>
        <p:spPr>
          <a:xfrm flipV="1">
            <a:off x="3885122" y="440668"/>
            <a:ext cx="0" cy="69648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885122" y="604243"/>
            <a:ext cx="7906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update_arrays</a:t>
            </a:r>
            <a:endParaRPr lang="en-US" sz="800" dirty="0"/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1958908" y="1398450"/>
            <a:ext cx="1188132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943708" y="6488198"/>
            <a:ext cx="429464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00316" y="63000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2157673" y="1413413"/>
            <a:ext cx="7601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SetSourceAux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0919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Soudry</dc:creator>
  <cp:lastModifiedBy>Daniel Soudry</cp:lastModifiedBy>
  <cp:revision>3</cp:revision>
  <dcterms:created xsi:type="dcterms:W3CDTF">2012-06-19T20:07:51Z</dcterms:created>
  <dcterms:modified xsi:type="dcterms:W3CDTF">2012-06-19T21:48:54Z</dcterms:modified>
</cp:coreProperties>
</file>