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5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24E-0CA2-442E-919F-88B301D3D537}" type="datetimeFigureOut">
              <a:rPr lang="en-US" smtClean="0"/>
              <a:t>2018-08-29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09E-D6F0-4415-A4F0-7BA75F4C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24E-0CA2-442E-919F-88B301D3D537}" type="datetimeFigureOut">
              <a:rPr lang="en-US" smtClean="0"/>
              <a:t>2018-08-29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09E-D6F0-4415-A4F0-7BA75F4C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24E-0CA2-442E-919F-88B301D3D537}" type="datetimeFigureOut">
              <a:rPr lang="en-US" smtClean="0"/>
              <a:t>2018-08-29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09E-D6F0-4415-A4F0-7BA75F4C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9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24E-0CA2-442E-919F-88B301D3D537}" type="datetimeFigureOut">
              <a:rPr lang="en-US" smtClean="0"/>
              <a:t>2018-08-29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09E-D6F0-4415-A4F0-7BA75F4C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24E-0CA2-442E-919F-88B301D3D537}" type="datetimeFigureOut">
              <a:rPr lang="en-US" smtClean="0"/>
              <a:t>2018-08-29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09E-D6F0-4415-A4F0-7BA75F4C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24E-0CA2-442E-919F-88B301D3D537}" type="datetimeFigureOut">
              <a:rPr lang="en-US" smtClean="0"/>
              <a:t>2018-08-29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09E-D6F0-4415-A4F0-7BA75F4C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3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24E-0CA2-442E-919F-88B301D3D537}" type="datetimeFigureOut">
              <a:rPr lang="en-US" smtClean="0"/>
              <a:t>2018-08-29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09E-D6F0-4415-A4F0-7BA75F4C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2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24E-0CA2-442E-919F-88B301D3D537}" type="datetimeFigureOut">
              <a:rPr lang="en-US" smtClean="0"/>
              <a:t>2018-08-29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09E-D6F0-4415-A4F0-7BA75F4C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2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24E-0CA2-442E-919F-88B301D3D537}" type="datetimeFigureOut">
              <a:rPr lang="en-US" smtClean="0"/>
              <a:t>2018-08-29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09E-D6F0-4415-A4F0-7BA75F4C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24E-0CA2-442E-919F-88B301D3D537}" type="datetimeFigureOut">
              <a:rPr lang="en-US" smtClean="0"/>
              <a:t>2018-08-29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09E-D6F0-4415-A4F0-7BA75F4C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9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924E-0CA2-442E-919F-88B301D3D537}" type="datetimeFigureOut">
              <a:rPr lang="en-US" smtClean="0"/>
              <a:t>2018-08-29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09E-D6F0-4415-A4F0-7BA75F4C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3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924E-0CA2-442E-919F-88B301D3D537}" type="datetimeFigureOut">
              <a:rPr lang="en-US" smtClean="0"/>
              <a:t>2018-08-29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209E-D6F0-4415-A4F0-7BA75F4C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446" r="43306"/>
          <a:stretch/>
        </p:blipFill>
        <p:spPr>
          <a:xfrm>
            <a:off x="1498600" y="634999"/>
            <a:ext cx="7721600" cy="6146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53600" y="1181100"/>
            <a:ext cx="200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# 481 two spike times</a:t>
            </a:r>
          </a:p>
        </p:txBody>
      </p:sp>
    </p:spTree>
    <p:extLst>
      <p:ext uri="{BB962C8B-B14F-4D97-AF65-F5344CB8AC3E}">
        <p14:creationId xmlns:p14="http://schemas.microsoft.com/office/powerpoint/2010/main" val="91428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Illinois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</dc:creator>
  <cp:lastModifiedBy>md</cp:lastModifiedBy>
  <cp:revision>1</cp:revision>
  <dcterms:created xsi:type="dcterms:W3CDTF">2018-08-29T15:50:07Z</dcterms:created>
  <dcterms:modified xsi:type="dcterms:W3CDTF">2018-08-29T15:50:28Z</dcterms:modified>
</cp:coreProperties>
</file>