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2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33F5-9DE1-47A5-B0F3-0B544D1A8C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FB95-9607-4E03-999C-675BC588A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Semantic Healthcare </a:t>
            </a:r>
            <a:r>
              <a:rPr lang="en-US" dirty="0"/>
              <a:t>Paper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5E88-F317-4B2F-8565-64F792603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998CAF-6A9A-4F4D-901D-0E811A5CA00A}"/>
              </a:ext>
            </a:extLst>
          </p:cNvPr>
          <p:cNvGrpSpPr/>
          <p:nvPr/>
        </p:nvGrpSpPr>
        <p:grpSpPr>
          <a:xfrm>
            <a:off x="1424156" y="5802717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750DCA-61BF-42C4-A60D-6E0C8DC66FEB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52F4854-F196-4EF9-B021-F92EDFAC410F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2DB2D-992D-4679-84D5-86E259107F8C}"/>
              </a:ext>
            </a:extLst>
          </p:cNvPr>
          <p:cNvGrpSpPr/>
          <p:nvPr/>
        </p:nvGrpSpPr>
        <p:grpSpPr>
          <a:xfrm>
            <a:off x="2252313" y="5932273"/>
            <a:ext cx="1297174" cy="1988407"/>
            <a:chOff x="2634376" y="6012871"/>
            <a:chExt cx="1297174" cy="19884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1C94DD-7BDB-4E68-949E-2220AA75CBD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BA378679-1248-4689-B266-37DA29958E44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B06180-113C-4443-8F4F-2B74DCFFD5A0}"/>
              </a:ext>
            </a:extLst>
          </p:cNvPr>
          <p:cNvGrpSpPr/>
          <p:nvPr/>
        </p:nvGrpSpPr>
        <p:grpSpPr>
          <a:xfrm>
            <a:off x="3125364" y="6171621"/>
            <a:ext cx="1297174" cy="1988407"/>
            <a:chOff x="2634376" y="6012871"/>
            <a:chExt cx="1297174" cy="19884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3DCD5E-3F75-4760-9122-B8331C16E9D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B9363C46-5574-4726-840A-967D8C1563E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62710-64B4-4310-A455-79E49CF1B95A}"/>
              </a:ext>
            </a:extLst>
          </p:cNvPr>
          <p:cNvGrpSpPr/>
          <p:nvPr/>
        </p:nvGrpSpPr>
        <p:grpSpPr>
          <a:xfrm>
            <a:off x="3998414" y="6463721"/>
            <a:ext cx="1297174" cy="1988407"/>
            <a:chOff x="2634376" y="6012871"/>
            <a:chExt cx="1297174" cy="19884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2BED8-DBC9-4E55-AEF1-CC5CF7D6D52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0D05B3E0-303C-472C-AA8B-A668479FB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EHR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9FDC9-9D82-40A8-8FDC-93315D87A418}"/>
              </a:ext>
            </a:extLst>
          </p:cNvPr>
          <p:cNvSpPr/>
          <p:nvPr/>
        </p:nvSpPr>
        <p:spPr>
          <a:xfrm>
            <a:off x="2643779" y="6733238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8865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B3C33E91-A4F1-4E4F-9EF6-F55214BB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7" y="6536970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EHR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DD4079C-3A18-45AA-9FA5-1574144B612C}"/>
              </a:ext>
            </a:extLst>
          </p:cNvPr>
          <p:cNvGrpSpPr/>
          <p:nvPr/>
        </p:nvGrpSpPr>
        <p:grpSpPr>
          <a:xfrm>
            <a:off x="581757" y="1748263"/>
            <a:ext cx="1990844" cy="1203065"/>
            <a:chOff x="1871472" y="3085744"/>
            <a:chExt cx="1980880" cy="1355574"/>
          </a:xfrm>
          <a:scene3d>
            <a:camera prst="isometricBottomDown">
              <a:rot lat="1800000" lon="19200000" rev="17990253"/>
            </a:camera>
            <a:lightRig rig="threePt" dir="t"/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C3FFC-752F-45EA-AEBA-044EF134D5F5}"/>
                </a:ext>
              </a:extLst>
            </p:cNvPr>
            <p:cNvSpPr/>
            <p:nvPr/>
          </p:nvSpPr>
          <p:spPr>
            <a:xfrm>
              <a:off x="1871472" y="3085744"/>
              <a:ext cx="1980880" cy="1355574"/>
            </a:xfrm>
            <a:prstGeom prst="ellipse">
              <a:avLst/>
            </a:prstGeom>
            <a:sp3d extrusionH="88900">
              <a:bevelT prst="angle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A7597B-7BD2-4DB0-831E-FA2383CB65FC}"/>
                </a:ext>
              </a:extLst>
            </p:cNvPr>
            <p:cNvGrpSpPr/>
            <p:nvPr/>
          </p:nvGrpSpPr>
          <p:grpSpPr>
            <a:xfrm>
              <a:off x="2268771" y="3432058"/>
              <a:ext cx="1124664" cy="701552"/>
              <a:chOff x="1372876" y="1895715"/>
              <a:chExt cx="1124664" cy="70155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C30BAC-D4B1-4605-834C-8747EE9A6B6A}"/>
                  </a:ext>
                </a:extLst>
              </p:cNvPr>
              <p:cNvSpPr/>
              <p:nvPr/>
            </p:nvSpPr>
            <p:spPr>
              <a:xfrm>
                <a:off x="1383957" y="2260253"/>
                <a:ext cx="48751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Patient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6CEF23-36D6-403A-8759-68FDBCBE1072}"/>
                  </a:ext>
                </a:extLst>
              </p:cNvPr>
              <p:cNvCxnSpPr>
                <a:cxnSpLocks/>
                <a:stCxn id="54" idx="7"/>
                <a:endCxn id="57" idx="2"/>
              </p:cNvCxnSpPr>
              <p:nvPr/>
            </p:nvCxnSpPr>
            <p:spPr>
              <a:xfrm flipV="1">
                <a:off x="1800077" y="2165131"/>
                <a:ext cx="170612" cy="11667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A9B632-FFAE-4BE8-9BE7-A29FA76153CA}"/>
                  </a:ext>
                </a:extLst>
              </p:cNvPr>
              <p:cNvCxnSpPr>
                <a:cxnSpLocks/>
                <a:stCxn id="54" idx="5"/>
                <a:endCxn id="58" idx="2"/>
              </p:cNvCxnSpPr>
              <p:nvPr/>
            </p:nvCxnSpPr>
            <p:spPr>
              <a:xfrm>
                <a:off x="1800077" y="2385849"/>
                <a:ext cx="166422" cy="1378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4A7524-E5B8-4387-B502-DC6388A7F423}"/>
                  </a:ext>
                </a:extLst>
              </p:cNvPr>
              <p:cNvSpPr/>
              <p:nvPr/>
            </p:nvSpPr>
            <p:spPr>
              <a:xfrm>
                <a:off x="1970689" y="2091558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Name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09AC939-1D56-42DA-9DAB-F2715EFADD82}"/>
                  </a:ext>
                </a:extLst>
              </p:cNvPr>
              <p:cNvSpPr/>
              <p:nvPr/>
            </p:nvSpPr>
            <p:spPr>
              <a:xfrm>
                <a:off x="1966499" y="2450122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Blood Pressure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A792C4-31D0-4154-BF66-84E3B1DAA003}"/>
                  </a:ext>
                </a:extLst>
              </p:cNvPr>
              <p:cNvSpPr/>
              <p:nvPr/>
            </p:nvSpPr>
            <p:spPr>
              <a:xfrm>
                <a:off x="1966503" y="1897777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Name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715814-A132-4AD7-B54B-139BE4EA1DB6}"/>
                  </a:ext>
                </a:extLst>
              </p:cNvPr>
              <p:cNvSpPr/>
              <p:nvPr/>
            </p:nvSpPr>
            <p:spPr>
              <a:xfrm>
                <a:off x="1372876" y="1895715"/>
                <a:ext cx="51007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Clinician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B2A60DC-D8BD-418B-87ED-55784811EA9C}"/>
                  </a:ext>
                </a:extLst>
              </p:cNvPr>
              <p:cNvCxnSpPr>
                <a:cxnSpLocks/>
                <a:stCxn id="60" idx="6"/>
                <a:endCxn id="59" idx="2"/>
              </p:cNvCxnSpPr>
              <p:nvPr/>
            </p:nvCxnSpPr>
            <p:spPr>
              <a:xfrm>
                <a:off x="1882951" y="1969288"/>
                <a:ext cx="83552" cy="206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74114F-5503-4681-BB95-610001A60580}"/>
                  </a:ext>
                </a:extLst>
              </p:cNvPr>
              <p:cNvSpPr/>
              <p:nvPr/>
            </p:nvSpPr>
            <p:spPr>
              <a:xfrm>
                <a:off x="1966500" y="2270840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Age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4BE84A-7CCA-4154-BC93-424FB95F7C66}"/>
                  </a:ext>
                </a:extLst>
              </p:cNvPr>
              <p:cNvCxnSpPr>
                <a:cxnSpLocks/>
                <a:stCxn id="54" idx="6"/>
                <a:endCxn id="62" idx="2"/>
              </p:cNvCxnSpPr>
              <p:nvPr/>
            </p:nvCxnSpPr>
            <p:spPr>
              <a:xfrm>
                <a:off x="1871472" y="2333826"/>
                <a:ext cx="95028" cy="10587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39501-8859-46B6-B5CF-A3A9EF5D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" y="3112193"/>
            <a:ext cx="2784143" cy="12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E3AB92-00F7-4953-8815-44735CAB413F}"/>
              </a:ext>
            </a:extLst>
          </p:cNvPr>
          <p:cNvCxnSpPr>
            <a:stCxn id="58" idx="2"/>
            <a:endCxn id="1026" idx="0"/>
          </p:cNvCxnSpPr>
          <p:nvPr/>
        </p:nvCxnSpPr>
        <p:spPr>
          <a:xfrm flipH="1">
            <a:off x="1577180" y="2612944"/>
            <a:ext cx="483" cy="49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D6579EBD-75FE-4C13-AB71-B3A7F1EF51E4}"/>
              </a:ext>
            </a:extLst>
          </p:cNvPr>
          <p:cNvSpPr/>
          <p:nvPr/>
        </p:nvSpPr>
        <p:spPr>
          <a:xfrm>
            <a:off x="1014124" y="4705065"/>
            <a:ext cx="1126110" cy="40260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D01562-0B6C-45F1-81AC-6F2906783CBB}"/>
              </a:ext>
            </a:extLst>
          </p:cNvPr>
          <p:cNvSpPr/>
          <p:nvPr/>
        </p:nvSpPr>
        <p:spPr>
          <a:xfrm>
            <a:off x="1312428" y="4906369"/>
            <a:ext cx="529501" cy="130590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Blood Pressure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586DC6-DDBF-41E2-8150-D14FDD92E0C1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1577179" y="4373790"/>
            <a:ext cx="0" cy="5325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DD4079C-3A18-45AA-9FA5-1574144B612C}"/>
              </a:ext>
            </a:extLst>
          </p:cNvPr>
          <p:cNvGrpSpPr/>
          <p:nvPr/>
        </p:nvGrpSpPr>
        <p:grpSpPr>
          <a:xfrm>
            <a:off x="1169706" y="1061460"/>
            <a:ext cx="2776626" cy="2050733"/>
            <a:chOff x="1871472" y="3085744"/>
            <a:chExt cx="1980880" cy="1355574"/>
          </a:xfrm>
          <a:scene3d>
            <a:camera prst="isometricBottomDown">
              <a:rot lat="1800000" lon="19200000" rev="17990253"/>
            </a:camera>
            <a:lightRig rig="threePt" dir="t"/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C3FFC-752F-45EA-AEBA-044EF134D5F5}"/>
                </a:ext>
              </a:extLst>
            </p:cNvPr>
            <p:cNvSpPr/>
            <p:nvPr/>
          </p:nvSpPr>
          <p:spPr>
            <a:xfrm>
              <a:off x="1871472" y="3085744"/>
              <a:ext cx="1980880" cy="1355574"/>
            </a:xfrm>
            <a:prstGeom prst="ellipse">
              <a:avLst/>
            </a:prstGeom>
            <a:sp3d extrusionH="88900">
              <a:bevelT prst="angle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A7597B-7BD2-4DB0-831E-FA2383CB65FC}"/>
                </a:ext>
              </a:extLst>
            </p:cNvPr>
            <p:cNvGrpSpPr/>
            <p:nvPr/>
          </p:nvGrpSpPr>
          <p:grpSpPr>
            <a:xfrm>
              <a:off x="2268771" y="3432058"/>
              <a:ext cx="1124664" cy="701552"/>
              <a:chOff x="1372876" y="1895715"/>
              <a:chExt cx="1124664" cy="70155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C30BAC-D4B1-4605-834C-8747EE9A6B6A}"/>
                  </a:ext>
                </a:extLst>
              </p:cNvPr>
              <p:cNvSpPr/>
              <p:nvPr/>
            </p:nvSpPr>
            <p:spPr>
              <a:xfrm>
                <a:off x="1383957" y="2260253"/>
                <a:ext cx="48751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Patient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6CEF23-36D6-403A-8759-68FDBCBE1072}"/>
                  </a:ext>
                </a:extLst>
              </p:cNvPr>
              <p:cNvCxnSpPr>
                <a:cxnSpLocks/>
                <a:stCxn id="54" idx="7"/>
                <a:endCxn id="57" idx="2"/>
              </p:cNvCxnSpPr>
              <p:nvPr/>
            </p:nvCxnSpPr>
            <p:spPr>
              <a:xfrm flipV="1">
                <a:off x="1800077" y="2165131"/>
                <a:ext cx="170612" cy="11667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A9B632-FFAE-4BE8-9BE7-A29FA76153CA}"/>
                  </a:ext>
                </a:extLst>
              </p:cNvPr>
              <p:cNvCxnSpPr>
                <a:cxnSpLocks/>
                <a:stCxn id="54" idx="5"/>
                <a:endCxn id="58" idx="2"/>
              </p:cNvCxnSpPr>
              <p:nvPr/>
            </p:nvCxnSpPr>
            <p:spPr>
              <a:xfrm>
                <a:off x="1800077" y="2385849"/>
                <a:ext cx="166422" cy="1378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4A7524-E5B8-4387-B502-DC6388A7F423}"/>
                  </a:ext>
                </a:extLst>
              </p:cNvPr>
              <p:cNvSpPr/>
              <p:nvPr/>
            </p:nvSpPr>
            <p:spPr>
              <a:xfrm>
                <a:off x="1970689" y="2091558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Name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09AC939-1D56-42DA-9DAB-F2715EFADD82}"/>
                  </a:ext>
                </a:extLst>
              </p:cNvPr>
              <p:cNvSpPr/>
              <p:nvPr/>
            </p:nvSpPr>
            <p:spPr>
              <a:xfrm>
                <a:off x="1966499" y="2450122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Blood Pressure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A792C4-31D0-4154-BF66-84E3B1DAA003}"/>
                  </a:ext>
                </a:extLst>
              </p:cNvPr>
              <p:cNvSpPr/>
              <p:nvPr/>
            </p:nvSpPr>
            <p:spPr>
              <a:xfrm>
                <a:off x="1966503" y="1897777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Name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715814-A132-4AD7-B54B-139BE4EA1DB6}"/>
                  </a:ext>
                </a:extLst>
              </p:cNvPr>
              <p:cNvSpPr/>
              <p:nvPr/>
            </p:nvSpPr>
            <p:spPr>
              <a:xfrm>
                <a:off x="1372876" y="1895715"/>
                <a:ext cx="51007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Clinician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B2A60DC-D8BD-418B-87ED-55784811EA9C}"/>
                  </a:ext>
                </a:extLst>
              </p:cNvPr>
              <p:cNvCxnSpPr>
                <a:cxnSpLocks/>
                <a:stCxn id="60" idx="6"/>
                <a:endCxn id="59" idx="2"/>
              </p:cNvCxnSpPr>
              <p:nvPr/>
            </p:nvCxnSpPr>
            <p:spPr>
              <a:xfrm>
                <a:off x="1882951" y="1969288"/>
                <a:ext cx="83552" cy="206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74114F-5503-4681-BB95-610001A60580}"/>
                  </a:ext>
                </a:extLst>
              </p:cNvPr>
              <p:cNvSpPr/>
              <p:nvPr/>
            </p:nvSpPr>
            <p:spPr>
              <a:xfrm>
                <a:off x="1966500" y="2270840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Age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4BE84A-7CCA-4154-BC93-424FB95F7C66}"/>
                  </a:ext>
                </a:extLst>
              </p:cNvPr>
              <p:cNvCxnSpPr>
                <a:cxnSpLocks/>
                <a:stCxn id="54" idx="6"/>
                <a:endCxn id="62" idx="2"/>
              </p:cNvCxnSpPr>
              <p:nvPr/>
            </p:nvCxnSpPr>
            <p:spPr>
              <a:xfrm>
                <a:off x="1871472" y="2333826"/>
                <a:ext cx="95028" cy="10587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39501-8859-46B6-B5CF-A3A9EF5D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" y="3112193"/>
            <a:ext cx="4745824" cy="21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E3AB92-00F7-4953-8815-44735CAB413F}"/>
              </a:ext>
            </a:extLst>
          </p:cNvPr>
          <p:cNvCxnSpPr>
            <a:stCxn id="58" idx="2"/>
            <a:endCxn id="1026" idx="0"/>
          </p:cNvCxnSpPr>
          <p:nvPr/>
        </p:nvCxnSpPr>
        <p:spPr>
          <a:xfrm flipH="1">
            <a:off x="2558020" y="2535387"/>
            <a:ext cx="675" cy="5768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D6579EBD-75FE-4C13-AB71-B3A7F1EF51E4}"/>
              </a:ext>
            </a:extLst>
          </p:cNvPr>
          <p:cNvSpPr/>
          <p:nvPr/>
        </p:nvSpPr>
        <p:spPr>
          <a:xfrm>
            <a:off x="1772728" y="5711000"/>
            <a:ext cx="1570583" cy="686284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D01562-0B6C-45F1-81AC-6F2906783CBB}"/>
              </a:ext>
            </a:extLst>
          </p:cNvPr>
          <p:cNvSpPr/>
          <p:nvPr/>
        </p:nvSpPr>
        <p:spPr>
          <a:xfrm>
            <a:off x="2188773" y="6024373"/>
            <a:ext cx="738494" cy="222602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SA5 Blood Pressure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586DC6-DDBF-41E2-8150-D14FDD92E0C1}"/>
              </a:ext>
            </a:extLst>
          </p:cNvPr>
          <p:cNvCxnSpPr>
            <a:cxnSpLocks/>
            <a:stCxn id="87" idx="0"/>
            <a:endCxn id="1026" idx="2"/>
          </p:cNvCxnSpPr>
          <p:nvPr/>
        </p:nvCxnSpPr>
        <p:spPr>
          <a:xfrm flipV="1">
            <a:off x="2558020" y="5268686"/>
            <a:ext cx="0" cy="7556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13D34C-50A1-40A6-85D2-3725F0DC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" y="2527207"/>
            <a:ext cx="2730572" cy="1774206"/>
          </a:xfrm>
          <a:prstGeom prst="rect">
            <a:avLst/>
          </a:prstGeom>
        </p:spPr>
      </p:pic>
      <p:pic>
        <p:nvPicPr>
          <p:cNvPr id="20" name="image9.png">
            <a:extLst>
              <a:ext uri="{FF2B5EF4-FFF2-40B4-BE49-F238E27FC236}">
                <a16:creationId xmlns:a16="http://schemas.microsoft.com/office/drawing/2014/main" id="{DE972323-8882-4ABB-B3A6-EE1594A51B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46127" y="2449903"/>
            <a:ext cx="2898689" cy="2271387"/>
          </a:xfrm>
          <a:prstGeom prst="rect">
            <a:avLst/>
          </a:prstGeom>
          <a:ln/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89324D2A-0449-47F4-85F9-7100488E31F0}"/>
              </a:ext>
            </a:extLst>
          </p:cNvPr>
          <p:cNvSpPr/>
          <p:nvPr/>
        </p:nvSpPr>
        <p:spPr>
          <a:xfrm>
            <a:off x="2834058" y="3135086"/>
            <a:ext cx="577817" cy="69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7085</TotalTime>
  <Words>37</Words>
  <Application>Microsoft Office PowerPoint</Application>
  <PresentationFormat>Letter Paper (8.5x11 in)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Semantic Healthcare Paper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Healthcare Paper Diagrams</dc:title>
  <dc:creator>Cory Casanave</dc:creator>
  <cp:lastModifiedBy>Cory Casanave</cp:lastModifiedBy>
  <cp:revision>4</cp:revision>
  <dcterms:created xsi:type="dcterms:W3CDTF">2022-02-20T22:46:21Z</dcterms:created>
  <dcterms:modified xsi:type="dcterms:W3CDTF">2022-03-12T22:52:41Z</dcterms:modified>
</cp:coreProperties>
</file>