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61B5-E4BB-4DD9-A9E8-C19A1ABA4BC8}" type="datetimeFigureOut">
              <a:rPr lang="fr-FR" smtClean="0"/>
              <a:t>14/02/2016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45D45-B1C9-44B3-A3E2-C5C357587F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4950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61B5-E4BB-4DD9-A9E8-C19A1ABA4BC8}" type="datetimeFigureOut">
              <a:rPr lang="fr-FR" smtClean="0"/>
              <a:t>14/02/2016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45D45-B1C9-44B3-A3E2-C5C357587F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586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61B5-E4BB-4DD9-A9E8-C19A1ABA4BC8}" type="datetimeFigureOut">
              <a:rPr lang="fr-FR" smtClean="0"/>
              <a:t>14/02/2016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45D45-B1C9-44B3-A3E2-C5C357587F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472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61B5-E4BB-4DD9-A9E8-C19A1ABA4BC8}" type="datetimeFigureOut">
              <a:rPr lang="fr-FR" smtClean="0"/>
              <a:t>14/02/2016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45D45-B1C9-44B3-A3E2-C5C357587F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367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61B5-E4BB-4DD9-A9E8-C19A1ABA4BC8}" type="datetimeFigureOut">
              <a:rPr lang="fr-FR" smtClean="0"/>
              <a:t>14/02/2016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45D45-B1C9-44B3-A3E2-C5C357587F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5294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61B5-E4BB-4DD9-A9E8-C19A1ABA4BC8}" type="datetimeFigureOut">
              <a:rPr lang="fr-FR" smtClean="0"/>
              <a:t>14/02/2016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45D45-B1C9-44B3-A3E2-C5C357587F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8502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61B5-E4BB-4DD9-A9E8-C19A1ABA4BC8}" type="datetimeFigureOut">
              <a:rPr lang="fr-FR" smtClean="0"/>
              <a:t>14/02/2016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45D45-B1C9-44B3-A3E2-C5C357587F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9511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61B5-E4BB-4DD9-A9E8-C19A1ABA4BC8}" type="datetimeFigureOut">
              <a:rPr lang="fr-FR" smtClean="0"/>
              <a:t>14/02/2016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45D45-B1C9-44B3-A3E2-C5C357587F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1258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61B5-E4BB-4DD9-A9E8-C19A1ABA4BC8}" type="datetimeFigureOut">
              <a:rPr lang="fr-FR" smtClean="0"/>
              <a:t>14/02/2016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45D45-B1C9-44B3-A3E2-C5C357587F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3952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61B5-E4BB-4DD9-A9E8-C19A1ABA4BC8}" type="datetimeFigureOut">
              <a:rPr lang="fr-FR" smtClean="0"/>
              <a:t>14/02/2016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45D45-B1C9-44B3-A3E2-C5C357587F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8941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61B5-E4BB-4DD9-A9E8-C19A1ABA4BC8}" type="datetimeFigureOut">
              <a:rPr lang="fr-FR" smtClean="0"/>
              <a:t>14/02/2016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45D45-B1C9-44B3-A3E2-C5C357587F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536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D61B5-E4BB-4DD9-A9E8-C19A1ABA4BC8}" type="datetimeFigureOut">
              <a:rPr lang="fr-FR" smtClean="0"/>
              <a:t>14/02/2016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45D45-B1C9-44B3-A3E2-C5C357587F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281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20931" y="1595844"/>
            <a:ext cx="4232366" cy="310896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1569175" y="2347352"/>
            <a:ext cx="1121229" cy="166333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fUML</a:t>
            </a:r>
            <a:endParaRPr lang="fr-FR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2690404" y="3179020"/>
            <a:ext cx="1804852" cy="83166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PSCS</a:t>
            </a:r>
            <a:endParaRPr lang="fr-FR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2704555" y="2347352"/>
            <a:ext cx="1804852" cy="8316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PSSM</a:t>
            </a:r>
            <a:endParaRPr lang="fr-FR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0" name="Connecteur droit 9"/>
          <p:cNvCxnSpPr/>
          <p:nvPr/>
        </p:nvCxnSpPr>
        <p:spPr>
          <a:xfrm>
            <a:off x="920931" y="2022566"/>
            <a:ext cx="4232366" cy="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2584268" y="1624540"/>
            <a:ext cx="90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Syntax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05748" y="1624540"/>
            <a:ext cx="4232366" cy="310896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Connecteur droit 13"/>
          <p:cNvCxnSpPr/>
          <p:nvPr/>
        </p:nvCxnSpPr>
        <p:spPr>
          <a:xfrm>
            <a:off x="6805748" y="2022565"/>
            <a:ext cx="4232366" cy="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8249193" y="1639389"/>
            <a:ext cx="134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Semantics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9213668" y="2318656"/>
            <a:ext cx="1197429" cy="166333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fUML</a:t>
            </a:r>
          </a:p>
          <a:p>
            <a:pPr algn="ctr"/>
            <a:r>
              <a:rPr lang="en-US" sz="15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Execution</a:t>
            </a:r>
            <a:r>
              <a:rPr lang="fr-FR" sz="15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Model</a:t>
            </a:r>
          </a:p>
        </p:txBody>
      </p:sp>
      <p:pic>
        <p:nvPicPr>
          <p:cNvPr id="1026" name="Picture 2" descr="adjustment, configuration, gears, setting, tool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0482" y="2318656"/>
            <a:ext cx="530721" cy="53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à coins arrondis 17"/>
          <p:cNvSpPr/>
          <p:nvPr/>
        </p:nvSpPr>
        <p:spPr>
          <a:xfrm>
            <a:off x="7474131" y="3186797"/>
            <a:ext cx="1739537" cy="8124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PSCS </a:t>
            </a:r>
          </a:p>
          <a:p>
            <a:pPr algn="ctr"/>
            <a:r>
              <a:rPr lang="en-US" sz="15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Execution Model</a:t>
            </a:r>
          </a:p>
        </p:txBody>
      </p:sp>
      <p:sp>
        <p:nvSpPr>
          <p:cNvPr id="19" name="Rectangle à coins arrondis 18"/>
          <p:cNvSpPr/>
          <p:nvPr/>
        </p:nvSpPr>
        <p:spPr>
          <a:xfrm>
            <a:off x="7474131" y="2347352"/>
            <a:ext cx="1739536" cy="8316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PSSM </a:t>
            </a:r>
          </a:p>
          <a:p>
            <a:pPr algn="ctr"/>
            <a:r>
              <a:rPr lang="en-US" sz="15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Execution Model</a:t>
            </a:r>
          </a:p>
        </p:txBody>
      </p:sp>
      <p:pic>
        <p:nvPicPr>
          <p:cNvPr id="20" name="Picture 2" descr="adjustment, configuration, gears, setting, tool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7894" y="2304811"/>
            <a:ext cx="530721" cy="53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adjustment, configuration, gears, setting, tool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913" y="3136480"/>
            <a:ext cx="530721" cy="53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Connecteur en angle 23"/>
          <p:cNvCxnSpPr>
            <a:stCxn id="5" idx="2"/>
            <a:endCxn id="16" idx="2"/>
          </p:cNvCxnSpPr>
          <p:nvPr/>
        </p:nvCxnSpPr>
        <p:spPr>
          <a:xfrm rot="5400000" flipH="1" flipV="1">
            <a:off x="5956738" y="155043"/>
            <a:ext cx="28696" cy="7682593"/>
          </a:xfrm>
          <a:prstGeom prst="bentConnector3">
            <a:avLst>
              <a:gd name="adj1" fmla="val -1472561"/>
            </a:avLst>
          </a:prstGeom>
          <a:ln w="571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en angle 31"/>
          <p:cNvCxnSpPr>
            <a:stCxn id="6" idx="3"/>
            <a:endCxn id="18" idx="1"/>
          </p:cNvCxnSpPr>
          <p:nvPr/>
        </p:nvCxnSpPr>
        <p:spPr>
          <a:xfrm flipV="1">
            <a:off x="4495256" y="3593030"/>
            <a:ext cx="2978875" cy="1824"/>
          </a:xfrm>
          <a:prstGeom prst="bentConnector3">
            <a:avLst>
              <a:gd name="adj1" fmla="val 50000"/>
            </a:avLst>
          </a:prstGeom>
          <a:ln w="571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en angle 35"/>
          <p:cNvCxnSpPr>
            <a:stCxn id="7" idx="3"/>
            <a:endCxn id="19" idx="1"/>
          </p:cNvCxnSpPr>
          <p:nvPr/>
        </p:nvCxnSpPr>
        <p:spPr>
          <a:xfrm>
            <a:off x="4509407" y="2763186"/>
            <a:ext cx="2964724" cy="1"/>
          </a:xfrm>
          <a:prstGeom prst="bentConnector3">
            <a:avLst>
              <a:gd name="adj1" fmla="val 50000"/>
            </a:avLst>
          </a:prstGeom>
          <a:ln w="571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0913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14</Words>
  <Application>Microsoft Office PowerPoint</Application>
  <PresentationFormat>Grand écran</PresentationFormat>
  <Paragraphs>11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Thème Office</vt:lpstr>
      <vt:lpstr>Présentation PowerPoint</vt:lpstr>
    </vt:vector>
  </TitlesOfParts>
  <Company>Commissariat à l'Energie Atomique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TATIBOUET JÉRÉMIE</dc:creator>
  <cp:lastModifiedBy>TATIBOUET JÉRÉMIE</cp:lastModifiedBy>
  <cp:revision>7</cp:revision>
  <dcterms:created xsi:type="dcterms:W3CDTF">2016-02-14T21:39:50Z</dcterms:created>
  <dcterms:modified xsi:type="dcterms:W3CDTF">2016-02-14T22:33:18Z</dcterms:modified>
</cp:coreProperties>
</file>