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handoutMasterIdLst>
    <p:handoutMasterId r:id="rId8"/>
  </p:handoutMasterIdLst>
  <p:sldIdLst>
    <p:sldId id="256" r:id="rId2"/>
    <p:sldId id="319" r:id="rId3"/>
    <p:sldId id="320" r:id="rId4"/>
    <p:sldId id="318" r:id="rId5"/>
    <p:sldId id="321" r:id="rId6"/>
  </p:sldIdLst>
  <p:sldSz cx="9144000" cy="6858000" type="screen4x3"/>
  <p:notesSz cx="7315200" cy="9601200"/>
  <p:defaultTextStyle>
    <a:defPPr>
      <a:defRPr lang="en-US"/>
    </a:defPPr>
    <a:lvl1pPr algn="l" rtl="0" fontAlgn="base">
      <a:spcBef>
        <a:spcPct val="0"/>
      </a:spcBef>
      <a:spcAft>
        <a:spcPct val="0"/>
      </a:spcAft>
      <a:defRPr sz="2800" b="1" kern="1200">
        <a:solidFill>
          <a:schemeClr val="accent2"/>
        </a:solidFill>
        <a:latin typeface="Arial" charset="0"/>
        <a:ea typeface="+mn-ea"/>
        <a:cs typeface="Arial" charset="0"/>
      </a:defRPr>
    </a:lvl1pPr>
    <a:lvl2pPr marL="457200" algn="l" rtl="0" fontAlgn="base">
      <a:spcBef>
        <a:spcPct val="0"/>
      </a:spcBef>
      <a:spcAft>
        <a:spcPct val="0"/>
      </a:spcAft>
      <a:defRPr sz="2800" b="1" kern="1200">
        <a:solidFill>
          <a:schemeClr val="accent2"/>
        </a:solidFill>
        <a:latin typeface="Arial" charset="0"/>
        <a:ea typeface="+mn-ea"/>
        <a:cs typeface="Arial" charset="0"/>
      </a:defRPr>
    </a:lvl2pPr>
    <a:lvl3pPr marL="914400" algn="l" rtl="0" fontAlgn="base">
      <a:spcBef>
        <a:spcPct val="0"/>
      </a:spcBef>
      <a:spcAft>
        <a:spcPct val="0"/>
      </a:spcAft>
      <a:defRPr sz="2800" b="1" kern="1200">
        <a:solidFill>
          <a:schemeClr val="accent2"/>
        </a:solidFill>
        <a:latin typeface="Arial" charset="0"/>
        <a:ea typeface="+mn-ea"/>
        <a:cs typeface="Arial" charset="0"/>
      </a:defRPr>
    </a:lvl3pPr>
    <a:lvl4pPr marL="1371600" algn="l" rtl="0" fontAlgn="base">
      <a:spcBef>
        <a:spcPct val="0"/>
      </a:spcBef>
      <a:spcAft>
        <a:spcPct val="0"/>
      </a:spcAft>
      <a:defRPr sz="2800" b="1" kern="1200">
        <a:solidFill>
          <a:schemeClr val="accent2"/>
        </a:solidFill>
        <a:latin typeface="Arial" charset="0"/>
        <a:ea typeface="+mn-ea"/>
        <a:cs typeface="Arial" charset="0"/>
      </a:defRPr>
    </a:lvl4pPr>
    <a:lvl5pPr marL="1828800" algn="l" rtl="0" fontAlgn="base">
      <a:spcBef>
        <a:spcPct val="0"/>
      </a:spcBef>
      <a:spcAft>
        <a:spcPct val="0"/>
      </a:spcAft>
      <a:defRPr sz="2800" b="1" kern="1200">
        <a:solidFill>
          <a:schemeClr val="accent2"/>
        </a:solidFill>
        <a:latin typeface="Arial" charset="0"/>
        <a:ea typeface="+mn-ea"/>
        <a:cs typeface="Arial" charset="0"/>
      </a:defRPr>
    </a:lvl5pPr>
    <a:lvl6pPr marL="2286000" algn="l" defTabSz="914400" rtl="0" eaLnBrk="1" latinLnBrk="0" hangingPunct="1">
      <a:defRPr sz="2800" b="1" kern="1200">
        <a:solidFill>
          <a:schemeClr val="accent2"/>
        </a:solidFill>
        <a:latin typeface="Arial" charset="0"/>
        <a:ea typeface="+mn-ea"/>
        <a:cs typeface="Arial" charset="0"/>
      </a:defRPr>
    </a:lvl6pPr>
    <a:lvl7pPr marL="2743200" algn="l" defTabSz="914400" rtl="0" eaLnBrk="1" latinLnBrk="0" hangingPunct="1">
      <a:defRPr sz="2800" b="1" kern="1200">
        <a:solidFill>
          <a:schemeClr val="accent2"/>
        </a:solidFill>
        <a:latin typeface="Arial" charset="0"/>
        <a:ea typeface="+mn-ea"/>
        <a:cs typeface="Arial" charset="0"/>
      </a:defRPr>
    </a:lvl7pPr>
    <a:lvl8pPr marL="3200400" algn="l" defTabSz="914400" rtl="0" eaLnBrk="1" latinLnBrk="0" hangingPunct="1">
      <a:defRPr sz="2800" b="1" kern="1200">
        <a:solidFill>
          <a:schemeClr val="accent2"/>
        </a:solidFill>
        <a:latin typeface="Arial" charset="0"/>
        <a:ea typeface="+mn-ea"/>
        <a:cs typeface="Arial" charset="0"/>
      </a:defRPr>
    </a:lvl8pPr>
    <a:lvl9pPr marL="3657600" algn="l" defTabSz="914400" rtl="0" eaLnBrk="1" latinLnBrk="0" hangingPunct="1">
      <a:defRPr sz="2800" b="1" kern="1200">
        <a:solidFill>
          <a:schemeClr val="accent2"/>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33CC33"/>
    <a:srgbClr val="CC3300"/>
    <a:srgbClr val="007F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2833802-FEF1-4C79-8D5D-14CF1EAF98D9}" styleName="Style léger 2 - Accentuation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Style léger 3 - Accentuation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322" autoAdjust="0"/>
    <p:restoredTop sz="96547" autoAdjust="0"/>
  </p:normalViewPr>
  <p:slideViewPr>
    <p:cSldViewPr>
      <p:cViewPr varScale="1">
        <p:scale>
          <a:sx n="71" d="100"/>
          <a:sy n="71" d="100"/>
        </p:scale>
        <p:origin x="-1692" y="-102"/>
      </p:cViewPr>
      <p:guideLst>
        <p:guide orient="horz" pos="2160"/>
        <p:guide pos="2880"/>
      </p:guideLst>
    </p:cSldViewPr>
  </p:slideViewPr>
  <p:outlineViewPr>
    <p:cViewPr>
      <p:scale>
        <a:sx n="33" d="100"/>
        <a:sy n="33" d="100"/>
      </p:scale>
      <p:origin x="0" y="7416"/>
    </p:cViewPr>
    <p:sldLst>
      <p:sld r:id="rId1" collapse="1"/>
    </p:sldLst>
  </p:outlineViewPr>
  <p:notesTextViewPr>
    <p:cViewPr>
      <p:scale>
        <a:sx n="100" d="100"/>
        <a:sy n="100" d="100"/>
      </p:scale>
      <p:origin x="0" y="0"/>
    </p:cViewPr>
  </p:notesTextViewPr>
  <p:sorterViewPr>
    <p:cViewPr>
      <p:scale>
        <a:sx n="130" d="100"/>
        <a:sy n="130"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3" tIns="48327" rIns="96653" bIns="48327" numCol="1" anchor="t" anchorCtr="0" compatLnSpc="1">
            <a:prstTxWarp prst="textNoShape">
              <a:avLst/>
            </a:prstTxWarp>
          </a:bodyPr>
          <a:lstStyle>
            <a:lvl1pPr algn="l" defTabSz="966788">
              <a:defRPr sz="1200" b="0">
                <a:solidFill>
                  <a:schemeClr val="tx1"/>
                </a:solidFill>
                <a:latin typeface="Times New Roman" pitchFamily="18" charset="0"/>
                <a:cs typeface="+mn-cs"/>
              </a:defRPr>
            </a:lvl1pPr>
          </a:lstStyle>
          <a:p>
            <a:pPr>
              <a:defRPr/>
            </a:pPr>
            <a:endParaRPr lang="en-US"/>
          </a:p>
        </p:txBody>
      </p:sp>
      <p:sp>
        <p:nvSpPr>
          <p:cNvPr id="3075" name="Rectangle 3"/>
          <p:cNvSpPr>
            <a:spLocks noGrp="1" noChangeArrowheads="1"/>
          </p:cNvSpPr>
          <p:nvPr>
            <p:ph type="dt" sz="quarter" idx="1"/>
          </p:nvPr>
        </p:nvSpPr>
        <p:spPr bwMode="auto">
          <a:xfrm>
            <a:off x="4144963" y="0"/>
            <a:ext cx="3170237"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3" tIns="48327" rIns="96653" bIns="48327" numCol="1" anchor="t" anchorCtr="0" compatLnSpc="1">
            <a:prstTxWarp prst="textNoShape">
              <a:avLst/>
            </a:prstTxWarp>
          </a:bodyPr>
          <a:lstStyle>
            <a:lvl1pPr algn="r" defTabSz="966788">
              <a:defRPr sz="1200" b="0">
                <a:solidFill>
                  <a:schemeClr val="tx1"/>
                </a:solidFill>
                <a:latin typeface="Times New Roman" pitchFamily="18" charset="0"/>
                <a:cs typeface="+mn-cs"/>
              </a:defRPr>
            </a:lvl1pPr>
          </a:lstStyle>
          <a:p>
            <a:pPr>
              <a:defRPr/>
            </a:pPr>
            <a:endParaRPr lang="en-US"/>
          </a:p>
        </p:txBody>
      </p:sp>
      <p:sp>
        <p:nvSpPr>
          <p:cNvPr id="3076" name="Rectangle 4"/>
          <p:cNvSpPr>
            <a:spLocks noGrp="1" noChangeArrowheads="1"/>
          </p:cNvSpPr>
          <p:nvPr>
            <p:ph type="ftr" sz="quarter" idx="2"/>
          </p:nvPr>
        </p:nvSpPr>
        <p:spPr bwMode="auto">
          <a:xfrm>
            <a:off x="0" y="9120188"/>
            <a:ext cx="3170238" cy="48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3" tIns="48327" rIns="96653" bIns="48327" numCol="1" anchor="b" anchorCtr="0" compatLnSpc="1">
            <a:prstTxWarp prst="textNoShape">
              <a:avLst/>
            </a:prstTxWarp>
          </a:bodyPr>
          <a:lstStyle>
            <a:lvl1pPr algn="l" defTabSz="966788">
              <a:defRPr sz="1200" b="0">
                <a:solidFill>
                  <a:schemeClr val="tx1"/>
                </a:solidFill>
                <a:latin typeface="Times New Roman" pitchFamily="18" charset="0"/>
                <a:cs typeface="+mn-cs"/>
              </a:defRPr>
            </a:lvl1pPr>
          </a:lstStyle>
          <a:p>
            <a:pPr>
              <a:defRPr/>
            </a:pPr>
            <a:endParaRPr lang="en-US"/>
          </a:p>
        </p:txBody>
      </p:sp>
      <p:sp>
        <p:nvSpPr>
          <p:cNvPr id="3077" name="Rectangle 5"/>
          <p:cNvSpPr>
            <a:spLocks noGrp="1" noChangeArrowheads="1"/>
          </p:cNvSpPr>
          <p:nvPr>
            <p:ph type="sldNum" sz="quarter" idx="3"/>
          </p:nvPr>
        </p:nvSpPr>
        <p:spPr bwMode="auto">
          <a:xfrm>
            <a:off x="4144963" y="9120188"/>
            <a:ext cx="3170237" cy="48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3" tIns="48327" rIns="96653" bIns="48327" numCol="1" anchor="b" anchorCtr="0" compatLnSpc="1">
            <a:prstTxWarp prst="textNoShape">
              <a:avLst/>
            </a:prstTxWarp>
          </a:bodyPr>
          <a:lstStyle>
            <a:lvl1pPr algn="r" defTabSz="966788">
              <a:defRPr sz="1200" b="0">
                <a:solidFill>
                  <a:schemeClr val="tx1"/>
                </a:solidFill>
                <a:latin typeface="Times New Roman" pitchFamily="18" charset="0"/>
                <a:cs typeface="Times New Roman" pitchFamily="18" charset="0"/>
              </a:defRPr>
            </a:lvl1pPr>
          </a:lstStyle>
          <a:p>
            <a:pPr>
              <a:defRPr/>
            </a:pPr>
            <a:fld id="{7EB71A7F-50F7-4906-AC6E-7ADAF5A4BC98}" type="slidenum">
              <a:rPr lang="ar-SA"/>
              <a:pPr>
                <a:defRPr/>
              </a:pPr>
              <a:t>‹#›</a:t>
            </a:fld>
            <a:endParaRPr lang="en-US">
              <a:cs typeface="+mn-cs"/>
            </a:endParaRPr>
          </a:p>
        </p:txBody>
      </p:sp>
    </p:spTree>
    <p:extLst>
      <p:ext uri="{BB962C8B-B14F-4D97-AF65-F5344CB8AC3E}">
        <p14:creationId xmlns:p14="http://schemas.microsoft.com/office/powerpoint/2010/main" val="22912202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170238"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3" tIns="48327" rIns="96653" bIns="48327" numCol="1" anchor="t" anchorCtr="0" compatLnSpc="1">
            <a:prstTxWarp prst="textNoShape">
              <a:avLst/>
            </a:prstTxWarp>
          </a:bodyPr>
          <a:lstStyle>
            <a:lvl1pPr algn="l" defTabSz="966788">
              <a:defRPr sz="1200" b="0">
                <a:solidFill>
                  <a:schemeClr val="tx1"/>
                </a:solidFill>
                <a:latin typeface="Times New Roman" pitchFamily="18" charset="0"/>
                <a:cs typeface="+mn-cs"/>
              </a:defRPr>
            </a:lvl1pPr>
          </a:lstStyle>
          <a:p>
            <a:pPr>
              <a:defRPr/>
            </a:pPr>
            <a:endParaRPr lang="en-US"/>
          </a:p>
        </p:txBody>
      </p:sp>
      <p:sp>
        <p:nvSpPr>
          <p:cNvPr id="5123" name="Rectangle 3"/>
          <p:cNvSpPr>
            <a:spLocks noGrp="1" noChangeArrowheads="1"/>
          </p:cNvSpPr>
          <p:nvPr>
            <p:ph type="dt" idx="1"/>
          </p:nvPr>
        </p:nvSpPr>
        <p:spPr bwMode="auto">
          <a:xfrm>
            <a:off x="4144963" y="0"/>
            <a:ext cx="3170237"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3" tIns="48327" rIns="96653" bIns="48327" numCol="1" anchor="t" anchorCtr="0" compatLnSpc="1">
            <a:prstTxWarp prst="textNoShape">
              <a:avLst/>
            </a:prstTxWarp>
          </a:bodyPr>
          <a:lstStyle>
            <a:lvl1pPr algn="r" defTabSz="966788">
              <a:defRPr sz="1200" b="0">
                <a:solidFill>
                  <a:schemeClr val="tx1"/>
                </a:solidFill>
                <a:latin typeface="Times New Roman" pitchFamily="18" charset="0"/>
                <a:cs typeface="+mn-cs"/>
              </a:defRPr>
            </a:lvl1pPr>
          </a:lstStyle>
          <a:p>
            <a:pPr>
              <a:defRPr/>
            </a:pPr>
            <a:endParaRPr lang="en-US"/>
          </a:p>
        </p:txBody>
      </p:sp>
      <p:sp>
        <p:nvSpPr>
          <p:cNvPr id="19460"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976313" y="4560888"/>
            <a:ext cx="5362575" cy="432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3" tIns="48327" rIns="96653" bIns="48327"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9120188"/>
            <a:ext cx="3170238" cy="48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3" tIns="48327" rIns="96653" bIns="48327" numCol="1" anchor="b" anchorCtr="0" compatLnSpc="1">
            <a:prstTxWarp prst="textNoShape">
              <a:avLst/>
            </a:prstTxWarp>
          </a:bodyPr>
          <a:lstStyle>
            <a:lvl1pPr algn="l" defTabSz="966788">
              <a:defRPr sz="1200" b="0">
                <a:solidFill>
                  <a:schemeClr val="tx1"/>
                </a:solidFill>
                <a:latin typeface="Times New Roman" pitchFamily="18" charset="0"/>
                <a:cs typeface="+mn-cs"/>
              </a:defRPr>
            </a:lvl1pPr>
          </a:lstStyle>
          <a:p>
            <a:pPr>
              <a:defRPr/>
            </a:pPr>
            <a:endParaRPr lang="en-US"/>
          </a:p>
        </p:txBody>
      </p:sp>
      <p:sp>
        <p:nvSpPr>
          <p:cNvPr id="5127" name="Rectangle 7"/>
          <p:cNvSpPr>
            <a:spLocks noGrp="1" noChangeArrowheads="1"/>
          </p:cNvSpPr>
          <p:nvPr>
            <p:ph type="sldNum" sz="quarter" idx="5"/>
          </p:nvPr>
        </p:nvSpPr>
        <p:spPr bwMode="auto">
          <a:xfrm>
            <a:off x="4144963" y="9120188"/>
            <a:ext cx="3170237" cy="48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3" tIns="48327" rIns="96653" bIns="48327" numCol="1" anchor="b" anchorCtr="0" compatLnSpc="1">
            <a:prstTxWarp prst="textNoShape">
              <a:avLst/>
            </a:prstTxWarp>
          </a:bodyPr>
          <a:lstStyle>
            <a:lvl1pPr algn="r" defTabSz="966788">
              <a:defRPr sz="1200" b="0">
                <a:solidFill>
                  <a:schemeClr val="tx1"/>
                </a:solidFill>
                <a:latin typeface="Times New Roman" pitchFamily="18" charset="0"/>
                <a:cs typeface="Times New Roman" pitchFamily="18" charset="0"/>
              </a:defRPr>
            </a:lvl1pPr>
          </a:lstStyle>
          <a:p>
            <a:pPr>
              <a:defRPr/>
            </a:pPr>
            <a:fld id="{A0842B08-C627-45F8-A7F5-3A716775D9D1}" type="slidenum">
              <a:rPr lang="ar-SA"/>
              <a:pPr>
                <a:defRPr/>
              </a:pPr>
              <a:t>‹#›</a:t>
            </a:fld>
            <a:endParaRPr lang="en-US">
              <a:cs typeface="+mn-cs"/>
            </a:endParaRPr>
          </a:p>
        </p:txBody>
      </p:sp>
    </p:spTree>
    <p:extLst>
      <p:ext uri="{BB962C8B-B14F-4D97-AF65-F5344CB8AC3E}">
        <p14:creationId xmlns:p14="http://schemas.microsoft.com/office/powerpoint/2010/main" val="39601856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66788" eaLnBrk="0" hangingPunct="0">
              <a:defRPr sz="2800" b="1">
                <a:solidFill>
                  <a:schemeClr val="accent2"/>
                </a:solidFill>
                <a:latin typeface="Arial" charset="0"/>
                <a:cs typeface="Arial" charset="0"/>
              </a:defRPr>
            </a:lvl1pPr>
            <a:lvl2pPr marL="742950" indent="-285750" defTabSz="966788" eaLnBrk="0" hangingPunct="0">
              <a:defRPr sz="2800" b="1">
                <a:solidFill>
                  <a:schemeClr val="accent2"/>
                </a:solidFill>
                <a:latin typeface="Arial" charset="0"/>
                <a:cs typeface="Arial" charset="0"/>
              </a:defRPr>
            </a:lvl2pPr>
            <a:lvl3pPr marL="1143000" indent="-228600" defTabSz="966788" eaLnBrk="0" hangingPunct="0">
              <a:defRPr sz="2800" b="1">
                <a:solidFill>
                  <a:schemeClr val="accent2"/>
                </a:solidFill>
                <a:latin typeface="Arial" charset="0"/>
                <a:cs typeface="Arial" charset="0"/>
              </a:defRPr>
            </a:lvl3pPr>
            <a:lvl4pPr marL="1600200" indent="-228600" defTabSz="966788" eaLnBrk="0" hangingPunct="0">
              <a:defRPr sz="2800" b="1">
                <a:solidFill>
                  <a:schemeClr val="accent2"/>
                </a:solidFill>
                <a:latin typeface="Arial" charset="0"/>
                <a:cs typeface="Arial" charset="0"/>
              </a:defRPr>
            </a:lvl4pPr>
            <a:lvl5pPr marL="2057400" indent="-228600" defTabSz="966788" eaLnBrk="0" hangingPunct="0">
              <a:defRPr sz="2800" b="1">
                <a:solidFill>
                  <a:schemeClr val="accent2"/>
                </a:solidFill>
                <a:latin typeface="Arial" charset="0"/>
                <a:cs typeface="Arial" charset="0"/>
              </a:defRPr>
            </a:lvl5pPr>
            <a:lvl6pPr marL="2514600" indent="-228600" defTabSz="966788" eaLnBrk="0" fontAlgn="base" hangingPunct="0">
              <a:spcBef>
                <a:spcPct val="0"/>
              </a:spcBef>
              <a:spcAft>
                <a:spcPct val="0"/>
              </a:spcAft>
              <a:defRPr sz="2800" b="1">
                <a:solidFill>
                  <a:schemeClr val="accent2"/>
                </a:solidFill>
                <a:latin typeface="Arial" charset="0"/>
                <a:cs typeface="Arial" charset="0"/>
              </a:defRPr>
            </a:lvl6pPr>
            <a:lvl7pPr marL="2971800" indent="-228600" defTabSz="966788" eaLnBrk="0" fontAlgn="base" hangingPunct="0">
              <a:spcBef>
                <a:spcPct val="0"/>
              </a:spcBef>
              <a:spcAft>
                <a:spcPct val="0"/>
              </a:spcAft>
              <a:defRPr sz="2800" b="1">
                <a:solidFill>
                  <a:schemeClr val="accent2"/>
                </a:solidFill>
                <a:latin typeface="Arial" charset="0"/>
                <a:cs typeface="Arial" charset="0"/>
              </a:defRPr>
            </a:lvl7pPr>
            <a:lvl8pPr marL="3429000" indent="-228600" defTabSz="966788" eaLnBrk="0" fontAlgn="base" hangingPunct="0">
              <a:spcBef>
                <a:spcPct val="0"/>
              </a:spcBef>
              <a:spcAft>
                <a:spcPct val="0"/>
              </a:spcAft>
              <a:defRPr sz="2800" b="1">
                <a:solidFill>
                  <a:schemeClr val="accent2"/>
                </a:solidFill>
                <a:latin typeface="Arial" charset="0"/>
                <a:cs typeface="Arial" charset="0"/>
              </a:defRPr>
            </a:lvl8pPr>
            <a:lvl9pPr marL="3886200" indent="-228600" defTabSz="966788" eaLnBrk="0" fontAlgn="base" hangingPunct="0">
              <a:spcBef>
                <a:spcPct val="0"/>
              </a:spcBef>
              <a:spcAft>
                <a:spcPct val="0"/>
              </a:spcAft>
              <a:defRPr sz="2800" b="1">
                <a:solidFill>
                  <a:schemeClr val="accent2"/>
                </a:solidFill>
                <a:latin typeface="Arial" charset="0"/>
                <a:cs typeface="Arial" charset="0"/>
              </a:defRPr>
            </a:lvl9pPr>
          </a:lstStyle>
          <a:p>
            <a:pPr eaLnBrk="1" hangingPunct="1"/>
            <a:fld id="{78650111-1FA8-4334-9B06-5B8FE641E7D4}" type="slidenum">
              <a:rPr lang="ar-SA" altLang="en-US" sz="1200" b="0" smtClean="0">
                <a:solidFill>
                  <a:schemeClr val="tx1"/>
                </a:solidFill>
                <a:latin typeface="Times New Roman" pitchFamily="18" charset="0"/>
                <a:cs typeface="Times New Roman" pitchFamily="18" charset="0"/>
              </a:rPr>
              <a:pPr eaLnBrk="1" hangingPunct="1"/>
              <a:t>1</a:t>
            </a:fld>
            <a:endParaRPr lang="en-US" altLang="en-US" sz="1200" b="0" smtClean="0">
              <a:solidFill>
                <a:schemeClr val="tx1"/>
              </a:solidFill>
              <a:latin typeface="Times New Roman" pitchFamily="18" charset="0"/>
              <a:cs typeface="Times New Roman"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pPr>
              <a:defRPr/>
            </a:pPr>
            <a:fld id="{A0842B08-C627-45F8-A7F5-3A716775D9D1}" type="slidenum">
              <a:rPr lang="ar-SA" smtClean="0"/>
              <a:pPr>
                <a:defRPr/>
              </a:pPr>
              <a:t>4</a:t>
            </a:fld>
            <a:endParaRPr lang="en-US">
              <a:cs typeface="+mn-cs"/>
            </a:endParaRPr>
          </a:p>
        </p:txBody>
      </p:sp>
    </p:spTree>
    <p:extLst>
      <p:ext uri="{BB962C8B-B14F-4D97-AF65-F5344CB8AC3E}">
        <p14:creationId xmlns:p14="http://schemas.microsoft.com/office/powerpoint/2010/main" val="3280612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pPr>
              <a:defRPr/>
            </a:pPr>
            <a:fld id="{A0842B08-C627-45F8-A7F5-3A716775D9D1}" type="slidenum">
              <a:rPr lang="ar-SA" smtClean="0"/>
              <a:pPr>
                <a:defRPr/>
              </a:pPr>
              <a:t>5</a:t>
            </a:fld>
            <a:endParaRPr lang="en-US">
              <a:cs typeface="+mn-cs"/>
            </a:endParaRPr>
          </a:p>
        </p:txBody>
      </p:sp>
    </p:spTree>
    <p:extLst>
      <p:ext uri="{BB962C8B-B14F-4D97-AF65-F5344CB8AC3E}">
        <p14:creationId xmlns:p14="http://schemas.microsoft.com/office/powerpoint/2010/main" val="3280612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66562" name="Rectangle 2"/>
          <p:cNvSpPr>
            <a:spLocks noGrp="1" noChangeArrowheads="1"/>
          </p:cNvSpPr>
          <p:nvPr>
            <p:ph type="ctrTitle"/>
          </p:nvPr>
        </p:nvSpPr>
        <p:spPr>
          <a:xfrm>
            <a:off x="685800" y="2286000"/>
            <a:ext cx="7772400" cy="1143000"/>
          </a:xfrm>
        </p:spPr>
        <p:txBody>
          <a:bodyPr/>
          <a:lstStyle>
            <a:lvl1pPr>
              <a:defRPr/>
            </a:lvl1pPr>
          </a:lstStyle>
          <a:p>
            <a:pPr lvl="0"/>
            <a:r>
              <a:rPr lang="en-US" noProof="0" smtClean="0"/>
              <a:t>Click to edit Master title style</a:t>
            </a:r>
          </a:p>
        </p:txBody>
      </p:sp>
      <p:sp>
        <p:nvSpPr>
          <p:cNvPr id="66563"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en-US" noProof="0" smtClean="0"/>
              <a:t>Click to edit Master subtitle style</a:t>
            </a:r>
          </a:p>
        </p:txBody>
      </p:sp>
      <p:sp>
        <p:nvSpPr>
          <p:cNvPr id="4" name="Rectangle 4"/>
          <p:cNvSpPr>
            <a:spLocks noGrp="1" noChangeArrowheads="1"/>
          </p:cNvSpPr>
          <p:nvPr>
            <p:ph type="dt" sz="half" idx="10"/>
          </p:nvPr>
        </p:nvSpPr>
        <p:spPr>
          <a:xfrm>
            <a:off x="685800" y="6248400"/>
            <a:ext cx="1905000" cy="457200"/>
          </a:xfrm>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E2E7B950-C00E-446C-BEB5-72C076BA2CAE}" type="slidenum">
              <a:rPr lang="ar-SA"/>
              <a:pPr>
                <a:defRPr/>
              </a:pPr>
              <a:t>‹#›</a:t>
            </a:fld>
            <a:endParaRPr lang="en-US"/>
          </a:p>
        </p:txBody>
      </p:sp>
    </p:spTree>
    <p:extLst>
      <p:ext uri="{BB962C8B-B14F-4D97-AF65-F5344CB8AC3E}">
        <p14:creationId xmlns:p14="http://schemas.microsoft.com/office/powerpoint/2010/main" val="1495850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lvl1pPr>
              <a:defRPr/>
            </a:lvl1pPr>
          </a:lstStyle>
          <a:p>
            <a:pPr>
              <a:defRPr/>
            </a:pPr>
            <a:endParaRPr lang="en-US"/>
          </a:p>
        </p:txBody>
      </p:sp>
      <p:sp>
        <p:nvSpPr>
          <p:cNvPr id="5" name="Espace réservé du pied de page 4"/>
          <p:cNvSpPr>
            <a:spLocks noGrp="1"/>
          </p:cNvSpPr>
          <p:nvPr>
            <p:ph type="ftr" sz="quarter" idx="11"/>
          </p:nvPr>
        </p:nvSpPr>
        <p:spPr/>
        <p:txBody>
          <a:bodyPr/>
          <a:lstStyle>
            <a:lvl1pPr>
              <a:defRPr/>
            </a:lvl1pPr>
          </a:lstStyle>
          <a:p>
            <a:pPr>
              <a:defRPr/>
            </a:pPr>
            <a:endParaRPr lang="en-US"/>
          </a:p>
        </p:txBody>
      </p:sp>
      <p:sp>
        <p:nvSpPr>
          <p:cNvPr id="6" name="Espace réservé du numéro de diapositive 5"/>
          <p:cNvSpPr>
            <a:spLocks noGrp="1"/>
          </p:cNvSpPr>
          <p:nvPr>
            <p:ph type="sldNum" sz="quarter" idx="12"/>
          </p:nvPr>
        </p:nvSpPr>
        <p:spPr/>
        <p:txBody>
          <a:bodyPr/>
          <a:lstStyle>
            <a:lvl1pPr>
              <a:defRPr/>
            </a:lvl1pPr>
          </a:lstStyle>
          <a:p>
            <a:pPr>
              <a:defRPr/>
            </a:pPr>
            <a:fld id="{D8E3C274-BD72-4358-90B4-92CCA6AF504C}" type="slidenum">
              <a:rPr lang="ar-SA"/>
              <a:pPr>
                <a:defRPr/>
              </a:pPr>
              <a:t>‹#›</a:t>
            </a:fld>
            <a:endParaRPr lang="en-US"/>
          </a:p>
        </p:txBody>
      </p:sp>
    </p:spTree>
    <p:extLst>
      <p:ext uri="{BB962C8B-B14F-4D97-AF65-F5344CB8AC3E}">
        <p14:creationId xmlns:p14="http://schemas.microsoft.com/office/powerpoint/2010/main" val="890631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18288" y="228600"/>
            <a:ext cx="2051050" cy="6019800"/>
          </a:xfrm>
        </p:spPr>
        <p:txBody>
          <a:bodyPr vert="eaVert"/>
          <a:lstStyle/>
          <a:p>
            <a:r>
              <a:rPr lang="fr-FR" smtClean="0"/>
              <a:t>Modifiez le style du titre</a:t>
            </a:r>
            <a:endParaRPr lang="en-US"/>
          </a:p>
        </p:txBody>
      </p:sp>
      <p:sp>
        <p:nvSpPr>
          <p:cNvPr id="3" name="Espace réservé du texte vertical 2"/>
          <p:cNvSpPr>
            <a:spLocks noGrp="1"/>
          </p:cNvSpPr>
          <p:nvPr>
            <p:ph type="body" orient="vert" idx="1"/>
          </p:nvPr>
        </p:nvSpPr>
        <p:spPr>
          <a:xfrm>
            <a:off x="460375" y="228600"/>
            <a:ext cx="6005513" cy="6019800"/>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lvl1pPr>
              <a:defRPr/>
            </a:lvl1pPr>
          </a:lstStyle>
          <a:p>
            <a:pPr>
              <a:defRPr/>
            </a:pPr>
            <a:endParaRPr lang="en-US"/>
          </a:p>
        </p:txBody>
      </p:sp>
      <p:sp>
        <p:nvSpPr>
          <p:cNvPr id="5" name="Espace réservé du pied de page 4"/>
          <p:cNvSpPr>
            <a:spLocks noGrp="1"/>
          </p:cNvSpPr>
          <p:nvPr>
            <p:ph type="ftr" sz="quarter" idx="11"/>
          </p:nvPr>
        </p:nvSpPr>
        <p:spPr/>
        <p:txBody>
          <a:bodyPr/>
          <a:lstStyle>
            <a:lvl1pPr>
              <a:defRPr/>
            </a:lvl1pPr>
          </a:lstStyle>
          <a:p>
            <a:pPr>
              <a:defRPr/>
            </a:pPr>
            <a:endParaRPr lang="en-US"/>
          </a:p>
        </p:txBody>
      </p:sp>
      <p:sp>
        <p:nvSpPr>
          <p:cNvPr id="6" name="Espace réservé du numéro de diapositive 5"/>
          <p:cNvSpPr>
            <a:spLocks noGrp="1"/>
          </p:cNvSpPr>
          <p:nvPr>
            <p:ph type="sldNum" sz="quarter" idx="12"/>
          </p:nvPr>
        </p:nvSpPr>
        <p:spPr/>
        <p:txBody>
          <a:bodyPr/>
          <a:lstStyle>
            <a:lvl1pPr>
              <a:defRPr/>
            </a:lvl1pPr>
          </a:lstStyle>
          <a:p>
            <a:pPr>
              <a:defRPr/>
            </a:pPr>
            <a:fld id="{74F7BEF6-6C2C-469D-ACBE-D0D01FD854EE}" type="slidenum">
              <a:rPr lang="ar-SA"/>
              <a:pPr>
                <a:defRPr/>
              </a:pPr>
              <a:t>‹#›</a:t>
            </a:fld>
            <a:endParaRPr lang="en-US"/>
          </a:p>
        </p:txBody>
      </p:sp>
    </p:spTree>
    <p:extLst>
      <p:ext uri="{BB962C8B-B14F-4D97-AF65-F5344CB8AC3E}">
        <p14:creationId xmlns:p14="http://schemas.microsoft.com/office/powerpoint/2010/main" val="3722410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lvl1pPr>
              <a:defRPr/>
            </a:lvl1pPr>
          </a:lstStyle>
          <a:p>
            <a:pPr>
              <a:defRPr/>
            </a:pPr>
            <a:endParaRPr lang="en-US"/>
          </a:p>
        </p:txBody>
      </p:sp>
      <p:sp>
        <p:nvSpPr>
          <p:cNvPr id="5" name="Espace réservé du pied de page 4"/>
          <p:cNvSpPr>
            <a:spLocks noGrp="1"/>
          </p:cNvSpPr>
          <p:nvPr>
            <p:ph type="ftr" sz="quarter" idx="11"/>
          </p:nvPr>
        </p:nvSpPr>
        <p:spPr/>
        <p:txBody>
          <a:bodyPr/>
          <a:lstStyle>
            <a:lvl1pPr>
              <a:defRPr/>
            </a:lvl1pPr>
          </a:lstStyle>
          <a:p>
            <a:pPr>
              <a:defRPr/>
            </a:pPr>
            <a:endParaRPr lang="en-US"/>
          </a:p>
        </p:txBody>
      </p:sp>
      <p:sp>
        <p:nvSpPr>
          <p:cNvPr id="6" name="Espace réservé du numéro de diapositive 5"/>
          <p:cNvSpPr>
            <a:spLocks noGrp="1"/>
          </p:cNvSpPr>
          <p:nvPr>
            <p:ph type="sldNum" sz="quarter" idx="12"/>
          </p:nvPr>
        </p:nvSpPr>
        <p:spPr/>
        <p:txBody>
          <a:bodyPr/>
          <a:lstStyle>
            <a:lvl1pPr>
              <a:defRPr/>
            </a:lvl1pPr>
          </a:lstStyle>
          <a:p>
            <a:pPr>
              <a:defRPr/>
            </a:pPr>
            <a:fld id="{D3A98762-AC24-4056-9559-8A922947DC7E}" type="slidenum">
              <a:rPr lang="ar-SA"/>
              <a:pPr>
                <a:defRPr/>
              </a:pPr>
              <a:t>‹#›</a:t>
            </a:fld>
            <a:endParaRPr lang="en-US"/>
          </a:p>
        </p:txBody>
      </p:sp>
    </p:spTree>
    <p:extLst>
      <p:ext uri="{BB962C8B-B14F-4D97-AF65-F5344CB8AC3E}">
        <p14:creationId xmlns:p14="http://schemas.microsoft.com/office/powerpoint/2010/main" val="344519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en-US"/>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lvl1pPr>
              <a:defRPr/>
            </a:lvl1pPr>
          </a:lstStyle>
          <a:p>
            <a:pPr>
              <a:defRPr/>
            </a:pPr>
            <a:endParaRPr lang="en-US"/>
          </a:p>
        </p:txBody>
      </p:sp>
      <p:sp>
        <p:nvSpPr>
          <p:cNvPr id="5" name="Espace réservé du pied de page 4"/>
          <p:cNvSpPr>
            <a:spLocks noGrp="1"/>
          </p:cNvSpPr>
          <p:nvPr>
            <p:ph type="ftr" sz="quarter" idx="11"/>
          </p:nvPr>
        </p:nvSpPr>
        <p:spPr/>
        <p:txBody>
          <a:bodyPr/>
          <a:lstStyle>
            <a:lvl1pPr>
              <a:defRPr/>
            </a:lvl1pPr>
          </a:lstStyle>
          <a:p>
            <a:pPr>
              <a:defRPr/>
            </a:pPr>
            <a:endParaRPr lang="en-US"/>
          </a:p>
        </p:txBody>
      </p:sp>
      <p:sp>
        <p:nvSpPr>
          <p:cNvPr id="6" name="Espace réservé du numéro de diapositive 5"/>
          <p:cNvSpPr>
            <a:spLocks noGrp="1"/>
          </p:cNvSpPr>
          <p:nvPr>
            <p:ph type="sldNum" sz="quarter" idx="12"/>
          </p:nvPr>
        </p:nvSpPr>
        <p:spPr/>
        <p:txBody>
          <a:bodyPr/>
          <a:lstStyle>
            <a:lvl1pPr>
              <a:defRPr/>
            </a:lvl1pPr>
          </a:lstStyle>
          <a:p>
            <a:pPr>
              <a:defRPr/>
            </a:pPr>
            <a:fld id="{51F95A50-479C-4032-9DE7-2C6CA3DD66A7}" type="slidenum">
              <a:rPr lang="ar-SA"/>
              <a:pPr>
                <a:defRPr/>
              </a:pPr>
              <a:t>‹#›</a:t>
            </a:fld>
            <a:endParaRPr lang="en-US"/>
          </a:p>
        </p:txBody>
      </p:sp>
    </p:spTree>
    <p:extLst>
      <p:ext uri="{BB962C8B-B14F-4D97-AF65-F5344CB8AC3E}">
        <p14:creationId xmlns:p14="http://schemas.microsoft.com/office/powerpoint/2010/main" val="539381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sz="half" idx="1"/>
          </p:nvPr>
        </p:nvSpPr>
        <p:spPr>
          <a:xfrm>
            <a:off x="685800" y="1301750"/>
            <a:ext cx="3810000" cy="4946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contenu 3"/>
          <p:cNvSpPr>
            <a:spLocks noGrp="1"/>
          </p:cNvSpPr>
          <p:nvPr>
            <p:ph sz="half" idx="2"/>
          </p:nvPr>
        </p:nvSpPr>
        <p:spPr>
          <a:xfrm>
            <a:off x="4648200" y="1301750"/>
            <a:ext cx="3810000" cy="4946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e la date 4"/>
          <p:cNvSpPr>
            <a:spLocks noGrp="1"/>
          </p:cNvSpPr>
          <p:nvPr>
            <p:ph type="dt" sz="half" idx="10"/>
          </p:nvPr>
        </p:nvSpPr>
        <p:spPr/>
        <p:txBody>
          <a:bodyPr/>
          <a:lstStyle>
            <a:lvl1pPr>
              <a:defRPr/>
            </a:lvl1pPr>
          </a:lstStyle>
          <a:p>
            <a:pPr>
              <a:defRPr/>
            </a:pPr>
            <a:endParaRPr lang="en-US"/>
          </a:p>
        </p:txBody>
      </p:sp>
      <p:sp>
        <p:nvSpPr>
          <p:cNvPr id="6" name="Espace réservé du pied de page 5"/>
          <p:cNvSpPr>
            <a:spLocks noGrp="1"/>
          </p:cNvSpPr>
          <p:nvPr>
            <p:ph type="ftr" sz="quarter" idx="11"/>
          </p:nvPr>
        </p:nvSpPr>
        <p:spPr/>
        <p:txBody>
          <a:bodyPr/>
          <a:lstStyle>
            <a:lvl1pPr>
              <a:defRPr/>
            </a:lvl1pPr>
          </a:lstStyle>
          <a:p>
            <a:pPr>
              <a:defRPr/>
            </a:pPr>
            <a:endParaRPr lang="en-US"/>
          </a:p>
        </p:txBody>
      </p:sp>
      <p:sp>
        <p:nvSpPr>
          <p:cNvPr id="7" name="Espace réservé du numéro de diapositive 6"/>
          <p:cNvSpPr>
            <a:spLocks noGrp="1"/>
          </p:cNvSpPr>
          <p:nvPr>
            <p:ph type="sldNum" sz="quarter" idx="12"/>
          </p:nvPr>
        </p:nvSpPr>
        <p:spPr/>
        <p:txBody>
          <a:bodyPr/>
          <a:lstStyle>
            <a:lvl1pPr>
              <a:defRPr/>
            </a:lvl1pPr>
          </a:lstStyle>
          <a:p>
            <a:pPr>
              <a:defRPr/>
            </a:pPr>
            <a:fld id="{0F9D82B7-4199-4B6D-94AD-ADB8981A995D}" type="slidenum">
              <a:rPr lang="ar-SA"/>
              <a:pPr>
                <a:defRPr/>
              </a:pPr>
              <a:t>‹#›</a:t>
            </a:fld>
            <a:endParaRPr lang="en-US"/>
          </a:p>
        </p:txBody>
      </p:sp>
    </p:spTree>
    <p:extLst>
      <p:ext uri="{BB962C8B-B14F-4D97-AF65-F5344CB8AC3E}">
        <p14:creationId xmlns:p14="http://schemas.microsoft.com/office/powerpoint/2010/main" val="371834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Modifiez le style du titre</a:t>
            </a:r>
            <a:endParaRPr lang="en-US"/>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Espace réservé de la date 6"/>
          <p:cNvSpPr>
            <a:spLocks noGrp="1"/>
          </p:cNvSpPr>
          <p:nvPr>
            <p:ph type="dt" sz="half" idx="10"/>
          </p:nvPr>
        </p:nvSpPr>
        <p:spPr/>
        <p:txBody>
          <a:bodyPr/>
          <a:lstStyle>
            <a:lvl1pPr>
              <a:defRPr/>
            </a:lvl1pPr>
          </a:lstStyle>
          <a:p>
            <a:pPr>
              <a:defRPr/>
            </a:pPr>
            <a:endParaRPr lang="en-US"/>
          </a:p>
        </p:txBody>
      </p:sp>
      <p:sp>
        <p:nvSpPr>
          <p:cNvPr id="8" name="Espace réservé du pied de page 7"/>
          <p:cNvSpPr>
            <a:spLocks noGrp="1"/>
          </p:cNvSpPr>
          <p:nvPr>
            <p:ph type="ftr" sz="quarter" idx="11"/>
          </p:nvPr>
        </p:nvSpPr>
        <p:spPr/>
        <p:txBody>
          <a:bodyPr/>
          <a:lstStyle>
            <a:lvl1pPr>
              <a:defRPr/>
            </a:lvl1pPr>
          </a:lstStyle>
          <a:p>
            <a:pPr>
              <a:defRPr/>
            </a:pPr>
            <a:endParaRPr lang="en-US"/>
          </a:p>
        </p:txBody>
      </p:sp>
      <p:sp>
        <p:nvSpPr>
          <p:cNvPr id="9" name="Espace réservé du numéro de diapositive 8"/>
          <p:cNvSpPr>
            <a:spLocks noGrp="1"/>
          </p:cNvSpPr>
          <p:nvPr>
            <p:ph type="sldNum" sz="quarter" idx="12"/>
          </p:nvPr>
        </p:nvSpPr>
        <p:spPr/>
        <p:txBody>
          <a:bodyPr/>
          <a:lstStyle>
            <a:lvl1pPr>
              <a:defRPr/>
            </a:lvl1pPr>
          </a:lstStyle>
          <a:p>
            <a:pPr>
              <a:defRPr/>
            </a:pPr>
            <a:fld id="{B4137A44-7FE8-4179-813E-BB2F870121B6}" type="slidenum">
              <a:rPr lang="ar-SA"/>
              <a:pPr>
                <a:defRPr/>
              </a:pPr>
              <a:t>‹#›</a:t>
            </a:fld>
            <a:endParaRPr lang="en-US"/>
          </a:p>
        </p:txBody>
      </p:sp>
    </p:spTree>
    <p:extLst>
      <p:ext uri="{BB962C8B-B14F-4D97-AF65-F5344CB8AC3E}">
        <p14:creationId xmlns:p14="http://schemas.microsoft.com/office/powerpoint/2010/main" val="3288550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e la date 2"/>
          <p:cNvSpPr>
            <a:spLocks noGrp="1"/>
          </p:cNvSpPr>
          <p:nvPr>
            <p:ph type="dt" sz="half" idx="10"/>
          </p:nvPr>
        </p:nvSpPr>
        <p:spPr/>
        <p:txBody>
          <a:bodyPr/>
          <a:lstStyle>
            <a:lvl1pPr>
              <a:defRPr/>
            </a:lvl1pPr>
          </a:lstStyle>
          <a:p>
            <a:pPr>
              <a:defRPr/>
            </a:pPr>
            <a:endParaRPr lang="en-US"/>
          </a:p>
        </p:txBody>
      </p:sp>
      <p:sp>
        <p:nvSpPr>
          <p:cNvPr id="4" name="Espace réservé du pied de page 3"/>
          <p:cNvSpPr>
            <a:spLocks noGrp="1"/>
          </p:cNvSpPr>
          <p:nvPr>
            <p:ph type="ftr" sz="quarter" idx="11"/>
          </p:nvPr>
        </p:nvSpPr>
        <p:spPr/>
        <p:txBody>
          <a:bodyPr/>
          <a:lstStyle>
            <a:lvl1pPr>
              <a:defRPr/>
            </a:lvl1pPr>
          </a:lstStyle>
          <a:p>
            <a:pPr>
              <a:defRPr/>
            </a:pPr>
            <a:endParaRPr lang="en-US"/>
          </a:p>
        </p:txBody>
      </p:sp>
      <p:sp>
        <p:nvSpPr>
          <p:cNvPr id="5" name="Espace réservé du numéro de diapositive 4"/>
          <p:cNvSpPr>
            <a:spLocks noGrp="1"/>
          </p:cNvSpPr>
          <p:nvPr>
            <p:ph type="sldNum" sz="quarter" idx="12"/>
          </p:nvPr>
        </p:nvSpPr>
        <p:spPr/>
        <p:txBody>
          <a:bodyPr/>
          <a:lstStyle>
            <a:lvl1pPr>
              <a:defRPr/>
            </a:lvl1pPr>
          </a:lstStyle>
          <a:p>
            <a:pPr>
              <a:defRPr/>
            </a:pPr>
            <a:fld id="{CB7967E3-2E0E-45DA-A54C-F8EE222DA13C}" type="slidenum">
              <a:rPr lang="ar-SA"/>
              <a:pPr>
                <a:defRPr/>
              </a:pPr>
              <a:t>‹#›</a:t>
            </a:fld>
            <a:endParaRPr lang="en-US"/>
          </a:p>
        </p:txBody>
      </p:sp>
    </p:spTree>
    <p:extLst>
      <p:ext uri="{BB962C8B-B14F-4D97-AF65-F5344CB8AC3E}">
        <p14:creationId xmlns:p14="http://schemas.microsoft.com/office/powerpoint/2010/main" val="3802679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lvl1pPr>
              <a:defRPr/>
            </a:lvl1pPr>
          </a:lstStyle>
          <a:p>
            <a:pPr>
              <a:defRPr/>
            </a:pPr>
            <a:endParaRPr lang="en-US"/>
          </a:p>
        </p:txBody>
      </p:sp>
      <p:sp>
        <p:nvSpPr>
          <p:cNvPr id="3" name="Espace réservé du pied de page 2"/>
          <p:cNvSpPr>
            <a:spLocks noGrp="1"/>
          </p:cNvSpPr>
          <p:nvPr>
            <p:ph type="ftr" sz="quarter" idx="11"/>
          </p:nvPr>
        </p:nvSpPr>
        <p:spPr/>
        <p:txBody>
          <a:bodyPr/>
          <a:lstStyle>
            <a:lvl1pPr>
              <a:defRPr/>
            </a:lvl1pPr>
          </a:lstStyle>
          <a:p>
            <a:pPr>
              <a:defRPr/>
            </a:pPr>
            <a:endParaRPr lang="en-US"/>
          </a:p>
        </p:txBody>
      </p:sp>
      <p:sp>
        <p:nvSpPr>
          <p:cNvPr id="4" name="Espace réservé du numéro de diapositive 3"/>
          <p:cNvSpPr>
            <a:spLocks noGrp="1"/>
          </p:cNvSpPr>
          <p:nvPr>
            <p:ph type="sldNum" sz="quarter" idx="12"/>
          </p:nvPr>
        </p:nvSpPr>
        <p:spPr/>
        <p:txBody>
          <a:bodyPr/>
          <a:lstStyle>
            <a:lvl1pPr>
              <a:defRPr/>
            </a:lvl1pPr>
          </a:lstStyle>
          <a:p>
            <a:pPr>
              <a:defRPr/>
            </a:pPr>
            <a:fld id="{4211503F-C63D-4043-8A7C-5D80E6D4377A}" type="slidenum">
              <a:rPr lang="ar-SA"/>
              <a:pPr>
                <a:defRPr/>
              </a:pPr>
              <a:t>‹#›</a:t>
            </a:fld>
            <a:endParaRPr lang="en-US"/>
          </a:p>
        </p:txBody>
      </p:sp>
    </p:spTree>
    <p:extLst>
      <p:ext uri="{BB962C8B-B14F-4D97-AF65-F5344CB8AC3E}">
        <p14:creationId xmlns:p14="http://schemas.microsoft.com/office/powerpoint/2010/main" val="2748493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en-US"/>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lvl1pPr>
              <a:defRPr/>
            </a:lvl1pPr>
          </a:lstStyle>
          <a:p>
            <a:pPr>
              <a:defRPr/>
            </a:pPr>
            <a:endParaRPr lang="en-US"/>
          </a:p>
        </p:txBody>
      </p:sp>
      <p:sp>
        <p:nvSpPr>
          <p:cNvPr id="6" name="Espace réservé du pied de page 5"/>
          <p:cNvSpPr>
            <a:spLocks noGrp="1"/>
          </p:cNvSpPr>
          <p:nvPr>
            <p:ph type="ftr" sz="quarter" idx="11"/>
          </p:nvPr>
        </p:nvSpPr>
        <p:spPr/>
        <p:txBody>
          <a:bodyPr/>
          <a:lstStyle>
            <a:lvl1pPr>
              <a:defRPr/>
            </a:lvl1pPr>
          </a:lstStyle>
          <a:p>
            <a:pPr>
              <a:defRPr/>
            </a:pPr>
            <a:endParaRPr lang="en-US"/>
          </a:p>
        </p:txBody>
      </p:sp>
      <p:sp>
        <p:nvSpPr>
          <p:cNvPr id="7" name="Espace réservé du numéro de diapositive 6"/>
          <p:cNvSpPr>
            <a:spLocks noGrp="1"/>
          </p:cNvSpPr>
          <p:nvPr>
            <p:ph type="sldNum" sz="quarter" idx="12"/>
          </p:nvPr>
        </p:nvSpPr>
        <p:spPr/>
        <p:txBody>
          <a:bodyPr/>
          <a:lstStyle>
            <a:lvl1pPr>
              <a:defRPr/>
            </a:lvl1pPr>
          </a:lstStyle>
          <a:p>
            <a:pPr>
              <a:defRPr/>
            </a:pPr>
            <a:fld id="{3BC656AA-49D9-4951-BD02-0766F0695781}" type="slidenum">
              <a:rPr lang="ar-SA"/>
              <a:pPr>
                <a:defRPr/>
              </a:pPr>
              <a:t>‹#›</a:t>
            </a:fld>
            <a:endParaRPr lang="en-US"/>
          </a:p>
        </p:txBody>
      </p:sp>
    </p:spTree>
    <p:extLst>
      <p:ext uri="{BB962C8B-B14F-4D97-AF65-F5344CB8AC3E}">
        <p14:creationId xmlns:p14="http://schemas.microsoft.com/office/powerpoint/2010/main" val="1221753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en-US"/>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lvl1pPr>
              <a:defRPr/>
            </a:lvl1pPr>
          </a:lstStyle>
          <a:p>
            <a:pPr>
              <a:defRPr/>
            </a:pPr>
            <a:endParaRPr lang="en-US"/>
          </a:p>
        </p:txBody>
      </p:sp>
      <p:sp>
        <p:nvSpPr>
          <p:cNvPr id="6" name="Espace réservé du pied de page 5"/>
          <p:cNvSpPr>
            <a:spLocks noGrp="1"/>
          </p:cNvSpPr>
          <p:nvPr>
            <p:ph type="ftr" sz="quarter" idx="11"/>
          </p:nvPr>
        </p:nvSpPr>
        <p:spPr/>
        <p:txBody>
          <a:bodyPr/>
          <a:lstStyle>
            <a:lvl1pPr>
              <a:defRPr/>
            </a:lvl1pPr>
          </a:lstStyle>
          <a:p>
            <a:pPr>
              <a:defRPr/>
            </a:pPr>
            <a:endParaRPr lang="en-US"/>
          </a:p>
        </p:txBody>
      </p:sp>
      <p:sp>
        <p:nvSpPr>
          <p:cNvPr id="7" name="Espace réservé du numéro de diapositive 6"/>
          <p:cNvSpPr>
            <a:spLocks noGrp="1"/>
          </p:cNvSpPr>
          <p:nvPr>
            <p:ph type="sldNum" sz="quarter" idx="12"/>
          </p:nvPr>
        </p:nvSpPr>
        <p:spPr/>
        <p:txBody>
          <a:bodyPr/>
          <a:lstStyle>
            <a:lvl1pPr>
              <a:defRPr/>
            </a:lvl1pPr>
          </a:lstStyle>
          <a:p>
            <a:pPr>
              <a:defRPr/>
            </a:pPr>
            <a:fld id="{278F3E4D-CD2A-471A-BFD1-29D02123087A}" type="slidenum">
              <a:rPr lang="ar-SA"/>
              <a:pPr>
                <a:defRPr/>
              </a:pPr>
              <a:t>‹#›</a:t>
            </a:fld>
            <a:endParaRPr lang="en-US"/>
          </a:p>
        </p:txBody>
      </p:sp>
    </p:spTree>
    <p:extLst>
      <p:ext uri="{BB962C8B-B14F-4D97-AF65-F5344CB8AC3E}">
        <p14:creationId xmlns:p14="http://schemas.microsoft.com/office/powerpoint/2010/main" val="3088653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0375" y="228600"/>
            <a:ext cx="8208963" cy="928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1301750"/>
            <a:ext cx="7772400" cy="494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5334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b="0">
                <a:solidFill>
                  <a:schemeClr val="tx1"/>
                </a:solidFill>
                <a:latin typeface="Arial" charset="0"/>
                <a:cs typeface="+mn-cs"/>
              </a:defRPr>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solidFill>
                  <a:schemeClr val="tx1"/>
                </a:solidFill>
                <a:latin typeface="Arial" charset="0"/>
                <a:cs typeface="+mn-cs"/>
              </a:defRPr>
            </a:lvl1pPr>
          </a:lstStyle>
          <a:p>
            <a:pPr>
              <a:defRPr/>
            </a:pPr>
            <a:endParaRPr lang="en-US"/>
          </a:p>
        </p:txBody>
      </p:sp>
      <p:sp>
        <p:nvSpPr>
          <p:cNvPr id="1030" name="Rectangle 6"/>
          <p:cNvSpPr>
            <a:spLocks noGrp="1" noChangeArrowheads="1"/>
          </p:cNvSpPr>
          <p:nvPr>
            <p:ph type="sldNum" sz="quarter" idx="4"/>
          </p:nvPr>
        </p:nvSpPr>
        <p:spPr bwMode="auto">
          <a:xfrm>
            <a:off x="67056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solidFill>
                  <a:schemeClr val="tx1"/>
                </a:solidFill>
                <a:latin typeface="Arial" charset="0"/>
                <a:cs typeface="Arial" charset="0"/>
              </a:defRPr>
            </a:lvl1pPr>
          </a:lstStyle>
          <a:p>
            <a:pPr>
              <a:defRPr/>
            </a:pPr>
            <a:fld id="{16AFE18C-6399-46DB-B1FE-EEAF1CEA6E2F}" type="slidenum">
              <a:rPr lang="ar-SA"/>
              <a:pPr>
                <a:defRPr/>
              </a:pPr>
              <a:t>‹#›</a:t>
            </a:fld>
            <a:endParaRPr lang="en-US">
              <a:cs typeface="+mn-cs"/>
            </a:endParaRPr>
          </a:p>
        </p:txBody>
      </p:sp>
    </p:spTree>
  </p:cSld>
  <p:clrMap bg1="lt1" tx1="dk1" bg2="lt2" tx2="dk2" accent1="accent1" accent2="accent2" accent3="accent3" accent4="accent4" accent5="accent5" accent6="accent6" hlink="hlink" folHlink="folHlink"/>
  <p:sldLayoutIdLst>
    <p:sldLayoutId id="2147484221" r:id="rId1"/>
    <p:sldLayoutId id="2147484222" r:id="rId2"/>
    <p:sldLayoutId id="2147484223" r:id="rId3"/>
    <p:sldLayoutId id="2147484224" r:id="rId4"/>
    <p:sldLayoutId id="2147484225" r:id="rId5"/>
    <p:sldLayoutId id="2147484226" r:id="rId6"/>
    <p:sldLayoutId id="2147484227" r:id="rId7"/>
    <p:sldLayoutId id="2147484228" r:id="rId8"/>
    <p:sldLayoutId id="2147484229" r:id="rId9"/>
    <p:sldLayoutId id="2147484230" r:id="rId10"/>
    <p:sldLayoutId id="2147484231" r:id="rId11"/>
  </p:sldLayoutIdLst>
  <p:timing>
    <p:tnLst>
      <p:par>
        <p:cTn id="1" dur="indefinite" restart="never" nodeType="tmRoot"/>
      </p:par>
    </p:tnLst>
  </p:timing>
  <p:hf hdr="0" ftr="0" dt="0"/>
  <p:txStyles>
    <p:titleStyle>
      <a:lvl1pPr algn="ctr" rtl="0" eaLnBrk="0" fontAlgn="base" hangingPunct="0">
        <a:spcBef>
          <a:spcPct val="0"/>
        </a:spcBef>
        <a:spcAft>
          <a:spcPct val="0"/>
        </a:spcAft>
        <a:defRPr sz="4400" b="1">
          <a:solidFill>
            <a:schemeClr val="accent2"/>
          </a:solidFill>
          <a:latin typeface="+mj-lt"/>
          <a:ea typeface="+mj-ea"/>
          <a:cs typeface="+mj-cs"/>
        </a:defRPr>
      </a:lvl1pPr>
      <a:lvl2pPr algn="ctr" rtl="0" eaLnBrk="0" fontAlgn="base" hangingPunct="0">
        <a:spcBef>
          <a:spcPct val="0"/>
        </a:spcBef>
        <a:spcAft>
          <a:spcPct val="0"/>
        </a:spcAft>
        <a:defRPr sz="4400" b="1">
          <a:solidFill>
            <a:schemeClr val="accent2"/>
          </a:solidFill>
          <a:latin typeface="Arial" charset="0"/>
        </a:defRPr>
      </a:lvl2pPr>
      <a:lvl3pPr algn="ctr" rtl="0" eaLnBrk="0" fontAlgn="base" hangingPunct="0">
        <a:spcBef>
          <a:spcPct val="0"/>
        </a:spcBef>
        <a:spcAft>
          <a:spcPct val="0"/>
        </a:spcAft>
        <a:defRPr sz="4400" b="1">
          <a:solidFill>
            <a:schemeClr val="accent2"/>
          </a:solidFill>
          <a:latin typeface="Arial" charset="0"/>
        </a:defRPr>
      </a:lvl3pPr>
      <a:lvl4pPr algn="ctr" rtl="0" eaLnBrk="0" fontAlgn="base" hangingPunct="0">
        <a:spcBef>
          <a:spcPct val="0"/>
        </a:spcBef>
        <a:spcAft>
          <a:spcPct val="0"/>
        </a:spcAft>
        <a:defRPr sz="4400" b="1">
          <a:solidFill>
            <a:schemeClr val="accent2"/>
          </a:solidFill>
          <a:latin typeface="Arial" charset="0"/>
        </a:defRPr>
      </a:lvl4pPr>
      <a:lvl5pPr algn="ctr" rtl="0" eaLnBrk="0" fontAlgn="base" hangingPunct="0">
        <a:spcBef>
          <a:spcPct val="0"/>
        </a:spcBef>
        <a:spcAft>
          <a:spcPct val="0"/>
        </a:spcAft>
        <a:defRPr sz="4400" b="1">
          <a:solidFill>
            <a:schemeClr val="accent2"/>
          </a:solidFill>
          <a:latin typeface="Arial" charset="0"/>
        </a:defRPr>
      </a:lvl5pPr>
      <a:lvl6pPr marL="457200" algn="ctr" rtl="0" fontAlgn="base">
        <a:spcBef>
          <a:spcPct val="0"/>
        </a:spcBef>
        <a:spcAft>
          <a:spcPct val="0"/>
        </a:spcAft>
        <a:defRPr sz="4400" b="1">
          <a:solidFill>
            <a:schemeClr val="accent2"/>
          </a:solidFill>
          <a:latin typeface="Arial" charset="0"/>
        </a:defRPr>
      </a:lvl6pPr>
      <a:lvl7pPr marL="914400" algn="ctr" rtl="0" fontAlgn="base">
        <a:spcBef>
          <a:spcPct val="0"/>
        </a:spcBef>
        <a:spcAft>
          <a:spcPct val="0"/>
        </a:spcAft>
        <a:defRPr sz="4400" b="1">
          <a:solidFill>
            <a:schemeClr val="accent2"/>
          </a:solidFill>
          <a:latin typeface="Arial" charset="0"/>
        </a:defRPr>
      </a:lvl7pPr>
      <a:lvl8pPr marL="1371600" algn="ctr" rtl="0" fontAlgn="base">
        <a:spcBef>
          <a:spcPct val="0"/>
        </a:spcBef>
        <a:spcAft>
          <a:spcPct val="0"/>
        </a:spcAft>
        <a:defRPr sz="4400" b="1">
          <a:solidFill>
            <a:schemeClr val="accent2"/>
          </a:solidFill>
          <a:latin typeface="Arial" charset="0"/>
        </a:defRPr>
      </a:lvl8pPr>
      <a:lvl9pPr marL="1828800" algn="ctr" rtl="0" fontAlgn="base">
        <a:spcBef>
          <a:spcPct val="0"/>
        </a:spcBef>
        <a:spcAft>
          <a:spcPct val="0"/>
        </a:spcAft>
        <a:defRPr sz="4400" b="1">
          <a:solidFill>
            <a:schemeClr val="accent2"/>
          </a:solidFill>
          <a:latin typeface="Arial" charset="0"/>
        </a:defRPr>
      </a:lvl9pPr>
    </p:titleStyle>
    <p:bodyStyle>
      <a:lvl1pPr marL="342900" indent="-342900" algn="l" rtl="0" eaLnBrk="0" fontAlgn="base" hangingPunct="0">
        <a:spcBef>
          <a:spcPct val="20000"/>
        </a:spcBef>
        <a:spcAft>
          <a:spcPct val="0"/>
        </a:spcAft>
        <a:buClr>
          <a:schemeClr val="accent2"/>
        </a:buClr>
        <a:buFont typeface="Wingdings" pitchFamily="2" charset="2"/>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Char char="–"/>
        <a:defRPr sz="2800" b="1">
          <a:solidFill>
            <a:schemeClr val="tx1"/>
          </a:solidFill>
          <a:latin typeface="+mn-lt"/>
        </a:defRPr>
      </a:lvl2pPr>
      <a:lvl3pPr marL="1143000" indent="-228600" algn="l" rtl="0" eaLnBrk="0" fontAlgn="base" hangingPunct="0">
        <a:spcBef>
          <a:spcPct val="20000"/>
        </a:spcBef>
        <a:spcAft>
          <a:spcPct val="0"/>
        </a:spcAft>
        <a:buClr>
          <a:schemeClr val="tx1"/>
        </a:buClr>
        <a:buChar char="•"/>
        <a:defRPr sz="2400" b="1">
          <a:solidFill>
            <a:schemeClr val="tx1"/>
          </a:solidFill>
          <a:latin typeface="+mn-lt"/>
        </a:defRPr>
      </a:lvl3pPr>
      <a:lvl4pPr marL="1600200" indent="-228600" algn="l" rtl="0" eaLnBrk="0" fontAlgn="base" hangingPunct="0">
        <a:spcBef>
          <a:spcPct val="20000"/>
        </a:spcBef>
        <a:spcAft>
          <a:spcPct val="0"/>
        </a:spcAft>
        <a:buChar char="–"/>
        <a:defRPr sz="2000" b="1">
          <a:solidFill>
            <a:schemeClr val="tx1"/>
          </a:solidFill>
          <a:latin typeface="+mn-lt"/>
        </a:defRPr>
      </a:lvl4pPr>
      <a:lvl5pPr marL="2057400" indent="-228600" algn="l" rtl="0" eaLnBrk="0" fontAlgn="base" hangingPunct="0">
        <a:spcBef>
          <a:spcPct val="20000"/>
        </a:spcBef>
        <a:spcAft>
          <a:spcPct val="0"/>
        </a:spcAft>
        <a:buChar char="»"/>
        <a:defRPr sz="2000" b="1">
          <a:solidFill>
            <a:schemeClr val="tx1"/>
          </a:solidFill>
          <a:latin typeface="+mn-lt"/>
        </a:defRPr>
      </a:lvl5pPr>
      <a:lvl6pPr marL="2514600" indent="-228600" algn="l" rtl="0" fontAlgn="base">
        <a:spcBef>
          <a:spcPct val="20000"/>
        </a:spcBef>
        <a:spcAft>
          <a:spcPct val="0"/>
        </a:spcAft>
        <a:buChar char="»"/>
        <a:defRPr sz="2000" b="1">
          <a:solidFill>
            <a:schemeClr val="tx1"/>
          </a:solidFill>
          <a:latin typeface="+mn-lt"/>
        </a:defRPr>
      </a:lvl6pPr>
      <a:lvl7pPr marL="2971800" indent="-228600" algn="l" rtl="0" fontAlgn="base">
        <a:spcBef>
          <a:spcPct val="20000"/>
        </a:spcBef>
        <a:spcAft>
          <a:spcPct val="0"/>
        </a:spcAft>
        <a:buChar char="»"/>
        <a:defRPr sz="2000" b="1">
          <a:solidFill>
            <a:schemeClr val="tx1"/>
          </a:solidFill>
          <a:latin typeface="+mn-lt"/>
        </a:defRPr>
      </a:lvl7pPr>
      <a:lvl8pPr marL="3429000" indent="-228600" algn="l" rtl="0" fontAlgn="base">
        <a:spcBef>
          <a:spcPct val="20000"/>
        </a:spcBef>
        <a:spcAft>
          <a:spcPct val="0"/>
        </a:spcAft>
        <a:buChar char="»"/>
        <a:defRPr sz="2000" b="1">
          <a:solidFill>
            <a:schemeClr val="tx1"/>
          </a:solidFill>
          <a:latin typeface="+mn-lt"/>
        </a:defRPr>
      </a:lvl8pPr>
      <a:lvl9pPr marL="3886200" indent="-228600" algn="l" rtl="0" fontAlgn="base">
        <a:spcBef>
          <a:spcPct val="20000"/>
        </a:spcBef>
        <a:spcAft>
          <a:spcPct val="0"/>
        </a:spcAft>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6"/>
          <p:cNvSpPr>
            <a:spLocks noGrp="1" noChangeArrowheads="1"/>
          </p:cNvSpPr>
          <p:nvPr>
            <p:ph type="sldNum" sz="quarter" idx="12"/>
          </p:nvPr>
        </p:nvSpPr>
        <p:spPr>
          <a:noFill/>
        </p:spPr>
        <p:txBody>
          <a:bodyPr/>
          <a:lstStyle>
            <a:lvl1pPr eaLnBrk="0" hangingPunct="0">
              <a:defRPr sz="2800" b="1">
                <a:solidFill>
                  <a:schemeClr val="accent2"/>
                </a:solidFill>
                <a:latin typeface="Arial" charset="0"/>
                <a:cs typeface="Arial" charset="0"/>
              </a:defRPr>
            </a:lvl1pPr>
            <a:lvl2pPr marL="742950" indent="-285750" eaLnBrk="0" hangingPunct="0">
              <a:defRPr sz="2800" b="1">
                <a:solidFill>
                  <a:schemeClr val="accent2"/>
                </a:solidFill>
                <a:latin typeface="Arial" charset="0"/>
                <a:cs typeface="Arial" charset="0"/>
              </a:defRPr>
            </a:lvl2pPr>
            <a:lvl3pPr marL="1143000" indent="-228600" eaLnBrk="0" hangingPunct="0">
              <a:defRPr sz="2800" b="1">
                <a:solidFill>
                  <a:schemeClr val="accent2"/>
                </a:solidFill>
                <a:latin typeface="Arial" charset="0"/>
                <a:cs typeface="Arial" charset="0"/>
              </a:defRPr>
            </a:lvl3pPr>
            <a:lvl4pPr marL="1600200" indent="-228600" eaLnBrk="0" hangingPunct="0">
              <a:defRPr sz="2800" b="1">
                <a:solidFill>
                  <a:schemeClr val="accent2"/>
                </a:solidFill>
                <a:latin typeface="Arial" charset="0"/>
                <a:cs typeface="Arial" charset="0"/>
              </a:defRPr>
            </a:lvl4pPr>
            <a:lvl5pPr marL="2057400" indent="-228600" eaLnBrk="0" hangingPunct="0">
              <a:defRPr sz="2800" b="1">
                <a:solidFill>
                  <a:schemeClr val="accent2"/>
                </a:solidFill>
                <a:latin typeface="Arial" charset="0"/>
                <a:cs typeface="Arial" charset="0"/>
              </a:defRPr>
            </a:lvl5pPr>
            <a:lvl6pPr marL="2514600" indent="-228600" eaLnBrk="0" fontAlgn="base" hangingPunct="0">
              <a:spcBef>
                <a:spcPct val="0"/>
              </a:spcBef>
              <a:spcAft>
                <a:spcPct val="0"/>
              </a:spcAft>
              <a:defRPr sz="2800" b="1">
                <a:solidFill>
                  <a:schemeClr val="accent2"/>
                </a:solidFill>
                <a:latin typeface="Arial" charset="0"/>
                <a:cs typeface="Arial" charset="0"/>
              </a:defRPr>
            </a:lvl6pPr>
            <a:lvl7pPr marL="2971800" indent="-228600" eaLnBrk="0" fontAlgn="base" hangingPunct="0">
              <a:spcBef>
                <a:spcPct val="0"/>
              </a:spcBef>
              <a:spcAft>
                <a:spcPct val="0"/>
              </a:spcAft>
              <a:defRPr sz="2800" b="1">
                <a:solidFill>
                  <a:schemeClr val="accent2"/>
                </a:solidFill>
                <a:latin typeface="Arial" charset="0"/>
                <a:cs typeface="Arial" charset="0"/>
              </a:defRPr>
            </a:lvl7pPr>
            <a:lvl8pPr marL="3429000" indent="-228600" eaLnBrk="0" fontAlgn="base" hangingPunct="0">
              <a:spcBef>
                <a:spcPct val="0"/>
              </a:spcBef>
              <a:spcAft>
                <a:spcPct val="0"/>
              </a:spcAft>
              <a:defRPr sz="2800" b="1">
                <a:solidFill>
                  <a:schemeClr val="accent2"/>
                </a:solidFill>
                <a:latin typeface="Arial" charset="0"/>
                <a:cs typeface="Arial" charset="0"/>
              </a:defRPr>
            </a:lvl8pPr>
            <a:lvl9pPr marL="3886200" indent="-228600" eaLnBrk="0" fontAlgn="base" hangingPunct="0">
              <a:spcBef>
                <a:spcPct val="0"/>
              </a:spcBef>
              <a:spcAft>
                <a:spcPct val="0"/>
              </a:spcAft>
              <a:defRPr sz="2800" b="1">
                <a:solidFill>
                  <a:schemeClr val="accent2"/>
                </a:solidFill>
                <a:latin typeface="Arial" charset="0"/>
                <a:cs typeface="Arial" charset="0"/>
              </a:defRPr>
            </a:lvl9pPr>
          </a:lstStyle>
          <a:p>
            <a:pPr eaLnBrk="1" hangingPunct="1"/>
            <a:fld id="{26BF4F80-9522-4ADD-AAA2-1F46D2278006}" type="slidenum">
              <a:rPr lang="ar-SA" altLang="en-US" sz="1400" b="0" smtClean="0">
                <a:solidFill>
                  <a:schemeClr val="tx1"/>
                </a:solidFill>
              </a:rPr>
              <a:pPr eaLnBrk="1" hangingPunct="1"/>
              <a:t>1</a:t>
            </a:fld>
            <a:endParaRPr lang="en-US" altLang="en-US" sz="1400" b="0" smtClean="0">
              <a:solidFill>
                <a:schemeClr val="tx1"/>
              </a:solidFill>
            </a:endParaRPr>
          </a:p>
        </p:txBody>
      </p:sp>
      <p:sp>
        <p:nvSpPr>
          <p:cNvPr id="13315" name="Rectangle 2"/>
          <p:cNvSpPr>
            <a:spLocks noGrp="1" noChangeArrowheads="1"/>
          </p:cNvSpPr>
          <p:nvPr>
            <p:ph type="ctrTitle"/>
          </p:nvPr>
        </p:nvSpPr>
        <p:spPr>
          <a:xfrm>
            <a:off x="457200" y="2185988"/>
            <a:ext cx="8251825" cy="1143000"/>
          </a:xfrm>
        </p:spPr>
        <p:txBody>
          <a:bodyPr/>
          <a:lstStyle/>
          <a:p>
            <a:pPr eaLnBrk="1" hangingPunct="1"/>
            <a:r>
              <a:rPr lang="en-US" altLang="en-US" sz="4000" dirty="0" smtClean="0"/>
              <a:t>PSSM submission</a:t>
            </a:r>
            <a:br>
              <a:rPr lang="en-US" altLang="en-US" sz="4000" dirty="0" smtClean="0"/>
            </a:br>
            <a:r>
              <a:rPr lang="en-US" altLang="en-US" sz="2800" dirty="0" smtClean="0"/>
              <a:t>- Protocol State </a:t>
            </a:r>
            <a:r>
              <a:rPr lang="en-US" altLang="en-US" sz="2800" dirty="0" smtClean="0"/>
              <a:t>Machines </a:t>
            </a:r>
            <a:r>
              <a:rPr lang="en-US" altLang="en-US" sz="2800" dirty="0" smtClean="0"/>
              <a:t>-</a:t>
            </a:r>
            <a:endParaRPr lang="en-US" altLang="en-US" sz="1600" dirty="0" smtClean="0"/>
          </a:p>
        </p:txBody>
      </p:sp>
      <p:sp>
        <p:nvSpPr>
          <p:cNvPr id="13316" name="Rectangle 3"/>
          <p:cNvSpPr>
            <a:spLocks noGrp="1" noChangeArrowheads="1"/>
          </p:cNvSpPr>
          <p:nvPr>
            <p:ph type="subTitle" idx="1"/>
          </p:nvPr>
        </p:nvSpPr>
        <p:spPr>
          <a:xfrm>
            <a:off x="1365250" y="4243388"/>
            <a:ext cx="6400800" cy="1547812"/>
          </a:xfrm>
        </p:spPr>
        <p:txBody>
          <a:bodyPr/>
          <a:lstStyle/>
          <a:p>
            <a:pPr eaLnBrk="1" hangingPunct="1"/>
            <a:r>
              <a:rPr lang="en-US" altLang="en-US" sz="2400" dirty="0" smtClean="0"/>
              <a:t>La Jolla meeting</a:t>
            </a:r>
            <a:br>
              <a:rPr lang="en-US" altLang="en-US" sz="2400" dirty="0" smtClean="0"/>
            </a:br>
            <a:r>
              <a:rPr lang="en-US" altLang="en-US" sz="2400" dirty="0" smtClean="0"/>
              <a:t>December 10</a:t>
            </a:r>
            <a:r>
              <a:rPr lang="en-US" altLang="en-US" sz="2400" baseline="30000" dirty="0" smtClean="0"/>
              <a:t>th</a:t>
            </a:r>
            <a:r>
              <a:rPr lang="en-US" altLang="en-US" sz="2400" dirty="0" smtClean="0"/>
              <a:t>, 2015</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Understanding of PSM </a:t>
            </a:r>
            <a:r>
              <a:rPr lang="en-US" sz="2800" dirty="0" smtClean="0"/>
              <a:t>Semantics (1/2)</a:t>
            </a:r>
            <a:endParaRPr lang="en-US" sz="2800" dirty="0"/>
          </a:p>
        </p:txBody>
      </p:sp>
      <p:sp>
        <p:nvSpPr>
          <p:cNvPr id="3" name="Content Placeholder 2"/>
          <p:cNvSpPr>
            <a:spLocks noGrp="1"/>
          </p:cNvSpPr>
          <p:nvPr>
            <p:ph idx="1"/>
          </p:nvPr>
        </p:nvSpPr>
        <p:spPr/>
        <p:txBody>
          <a:bodyPr/>
          <a:lstStyle/>
          <a:p>
            <a:pPr marL="457200" indent="-457200">
              <a:buFont typeface="+mj-lt"/>
              <a:buAutoNum type="arabicPeriod"/>
            </a:pPr>
            <a:r>
              <a:rPr lang="en-US" sz="1800" b="0" dirty="0"/>
              <a:t>A</a:t>
            </a:r>
            <a:r>
              <a:rPr lang="en-US" sz="1800" b="0" dirty="0" smtClean="0"/>
              <a:t>n event occurrence is controlled by a PSM </a:t>
            </a:r>
            <a:r>
              <a:rPr lang="en-US" sz="1800" b="0" dirty="0" err="1" smtClean="0"/>
              <a:t>iif</a:t>
            </a:r>
            <a:r>
              <a:rPr lang="en-US" sz="1800" b="0" dirty="0" smtClean="0"/>
              <a:t> this PSM has at least one trigger defined for this event (ref 14.3.2.3 </a:t>
            </a:r>
            <a:r>
              <a:rPr lang="en-US" sz="1800" b="0" dirty="0" err="1" smtClean="0"/>
              <a:t>unreferred</a:t>
            </a:r>
            <a:r>
              <a:rPr lang="en-US" sz="1800" b="0" dirty="0" smtClean="0"/>
              <a:t> operations</a:t>
            </a:r>
            <a:r>
              <a:rPr lang="en-US" sz="1800" b="0" dirty="0" smtClean="0"/>
              <a:t>)</a:t>
            </a:r>
          </a:p>
          <a:p>
            <a:pPr marL="457200" indent="-457200">
              <a:buFont typeface="+mj-lt"/>
              <a:buAutoNum type="arabicPeriod"/>
            </a:pPr>
            <a:endParaRPr lang="en-US" sz="1800" b="0" dirty="0" smtClean="0"/>
          </a:p>
          <a:p>
            <a:pPr marL="457200" indent="-457200">
              <a:buFont typeface="+mj-lt"/>
              <a:buAutoNum type="arabicPeriod"/>
            </a:pPr>
            <a:r>
              <a:rPr lang="en-US" sz="1800" b="0" dirty="0" smtClean="0"/>
              <a:t>If a controlled event occurs while the condition specified by the PSM for one trigger of this event are not met (i.e. both the protocol transition source state and guard) an exception for “protocol violation” shall occurs (§14.4.3.2.1 + 14.4.3.1 Executable </a:t>
            </a:r>
            <a:r>
              <a:rPr lang="en-US" sz="1800" b="0" dirty="0" smtClean="0"/>
              <a:t>)</a:t>
            </a:r>
          </a:p>
          <a:p>
            <a:pPr marL="457200" indent="-457200">
              <a:buFont typeface="+mj-lt"/>
              <a:buAutoNum type="arabicPeriod"/>
            </a:pPr>
            <a:endParaRPr lang="en-US" sz="1800" b="0" dirty="0" smtClean="0"/>
          </a:p>
          <a:p>
            <a:pPr marL="457200" indent="-457200">
              <a:buFont typeface="+mj-lt"/>
              <a:buAutoNum type="arabicPeriod"/>
            </a:pPr>
            <a:r>
              <a:rPr lang="en-US" sz="1800" b="0" dirty="0"/>
              <a:t>If a controlled event occurs while the condition specified by the PSM for one trigger of this event are </a:t>
            </a:r>
            <a:r>
              <a:rPr lang="en-US" sz="1800" b="0" dirty="0" smtClean="0"/>
              <a:t>met </a:t>
            </a:r>
            <a:r>
              <a:rPr lang="en-US" sz="1800" b="0" dirty="0"/>
              <a:t>(i.e. both the protocol transition source state and guard</a:t>
            </a:r>
            <a:r>
              <a:rPr lang="en-US" sz="1800" b="0" dirty="0" smtClean="0"/>
              <a:t>) then the corresponding protocol transition is activated (§14.4.3.1</a:t>
            </a:r>
            <a:r>
              <a:rPr lang="en-US" sz="1800" b="0" dirty="0" smtClean="0"/>
              <a:t>)</a:t>
            </a:r>
            <a:endParaRPr lang="en-US" sz="1800" b="0" dirty="0" smtClean="0"/>
          </a:p>
        </p:txBody>
      </p:sp>
      <p:sp>
        <p:nvSpPr>
          <p:cNvPr id="4" name="Slide Number Placeholder 3"/>
          <p:cNvSpPr>
            <a:spLocks noGrp="1"/>
          </p:cNvSpPr>
          <p:nvPr>
            <p:ph type="sldNum" sz="quarter" idx="12"/>
          </p:nvPr>
        </p:nvSpPr>
        <p:spPr/>
        <p:txBody>
          <a:bodyPr/>
          <a:lstStyle/>
          <a:p>
            <a:pPr>
              <a:defRPr/>
            </a:pPr>
            <a:fld id="{D3A98762-AC24-4056-9559-8A922947DC7E}" type="slidenum">
              <a:rPr lang="ar-SA" smtClean="0"/>
              <a:pPr>
                <a:defRPr/>
              </a:pPr>
              <a:t>2</a:t>
            </a:fld>
            <a:endParaRPr lang="en-US" dirty="0"/>
          </a:p>
        </p:txBody>
      </p:sp>
    </p:spTree>
    <p:extLst>
      <p:ext uri="{BB962C8B-B14F-4D97-AF65-F5344CB8AC3E}">
        <p14:creationId xmlns:p14="http://schemas.microsoft.com/office/powerpoint/2010/main" val="40259322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Understanding of PSM </a:t>
            </a:r>
            <a:r>
              <a:rPr lang="en-US" sz="2800" dirty="0" smtClean="0"/>
              <a:t>Semantics (2/2)</a:t>
            </a:r>
            <a:endParaRPr lang="en-US" sz="2800" dirty="0"/>
          </a:p>
        </p:txBody>
      </p:sp>
      <p:sp>
        <p:nvSpPr>
          <p:cNvPr id="3" name="Content Placeholder 2"/>
          <p:cNvSpPr>
            <a:spLocks noGrp="1"/>
          </p:cNvSpPr>
          <p:nvPr>
            <p:ph idx="1"/>
          </p:nvPr>
        </p:nvSpPr>
        <p:spPr/>
        <p:txBody>
          <a:bodyPr/>
          <a:lstStyle/>
          <a:p>
            <a:pPr marL="457200" indent="-457200">
              <a:buFont typeface="+mj-lt"/>
              <a:buAutoNum type="arabicPeriod" startAt="4"/>
            </a:pPr>
            <a:r>
              <a:rPr lang="en-US" sz="1800" b="0" dirty="0" smtClean="0"/>
              <a:t>If </a:t>
            </a:r>
            <a:r>
              <a:rPr lang="en-US" sz="1800" b="0" dirty="0" smtClean="0"/>
              <a:t>the post-condition specified for a protocol transition are not met following the activation of that transition</a:t>
            </a:r>
            <a:r>
              <a:rPr lang="en-US" sz="1800" b="0" dirty="0"/>
              <a:t> an exception for “protocol violation” shall </a:t>
            </a:r>
            <a:r>
              <a:rPr lang="en-US" sz="1800" b="0" dirty="0" smtClean="0"/>
              <a:t>occurs </a:t>
            </a:r>
            <a:r>
              <a:rPr lang="en-US" sz="1800" b="0" dirty="0"/>
              <a:t> (§</a:t>
            </a:r>
            <a:r>
              <a:rPr lang="en-US" sz="1800" b="0" dirty="0" smtClean="0"/>
              <a:t>14.4.3.2.2 + </a:t>
            </a:r>
            <a:r>
              <a:rPr lang="en-US" sz="1800" b="0" dirty="0"/>
              <a:t>14.4.3.1 Executable</a:t>
            </a:r>
            <a:r>
              <a:rPr lang="en-US" sz="1800" b="0" dirty="0" smtClean="0"/>
              <a:t>)</a:t>
            </a:r>
          </a:p>
          <a:p>
            <a:pPr marL="457200" indent="-457200">
              <a:buFont typeface="+mj-lt"/>
              <a:buAutoNum type="arabicPeriod" startAt="4"/>
            </a:pPr>
            <a:endParaRPr lang="en-US" sz="1800" b="0" dirty="0" smtClean="0"/>
          </a:p>
          <a:p>
            <a:pPr marL="457200" indent="-457200">
              <a:buFont typeface="+mj-lt"/>
              <a:buAutoNum type="arabicPeriod" startAt="4"/>
            </a:pPr>
            <a:r>
              <a:rPr lang="en-US" sz="1800" b="0" dirty="0"/>
              <a:t>The state of a protocol can always be known by </a:t>
            </a:r>
            <a:r>
              <a:rPr lang="en-US" sz="1800" b="0" dirty="0" smtClean="0"/>
              <a:t>the user of the context classifier instance assuming it is in a stable state (§14.4.3.1 State in PSM</a:t>
            </a:r>
            <a:r>
              <a:rPr lang="en-US" sz="1800" b="0" dirty="0" smtClean="0"/>
              <a:t>)</a:t>
            </a:r>
          </a:p>
          <a:p>
            <a:pPr marL="457200" indent="-457200">
              <a:buFont typeface="+mj-lt"/>
              <a:buAutoNum type="arabicPeriod" startAt="4"/>
            </a:pPr>
            <a:endParaRPr lang="en-US" sz="1800" b="0" dirty="0" smtClean="0"/>
          </a:p>
          <a:p>
            <a:pPr marL="457200" indent="-457200">
              <a:buFont typeface="+mj-lt"/>
              <a:buAutoNum type="arabicPeriod" startAt="4"/>
            </a:pPr>
            <a:r>
              <a:rPr lang="en-US" sz="1800" b="0" dirty="0" smtClean="0"/>
              <a:t>Trigger on event other than </a:t>
            </a:r>
            <a:r>
              <a:rPr lang="en-US" sz="1800" b="0" dirty="0" err="1" smtClean="0"/>
              <a:t>callEvents</a:t>
            </a:r>
            <a:r>
              <a:rPr lang="en-US" sz="1800" b="0" dirty="0" smtClean="0"/>
              <a:t> </a:t>
            </a:r>
            <a:r>
              <a:rPr lang="en-US" sz="1800" b="0" dirty="0" smtClean="0"/>
              <a:t>shall be supported (§14.4.3.2.4)</a:t>
            </a:r>
            <a:endParaRPr lang="en-US" sz="1800" b="0" dirty="0"/>
          </a:p>
        </p:txBody>
      </p:sp>
      <p:sp>
        <p:nvSpPr>
          <p:cNvPr id="4" name="Slide Number Placeholder 3"/>
          <p:cNvSpPr>
            <a:spLocks noGrp="1"/>
          </p:cNvSpPr>
          <p:nvPr>
            <p:ph type="sldNum" sz="quarter" idx="12"/>
          </p:nvPr>
        </p:nvSpPr>
        <p:spPr/>
        <p:txBody>
          <a:bodyPr/>
          <a:lstStyle/>
          <a:p>
            <a:pPr>
              <a:defRPr/>
            </a:pPr>
            <a:fld id="{D3A98762-AC24-4056-9559-8A922947DC7E}" type="slidenum">
              <a:rPr lang="ar-SA" smtClean="0"/>
              <a:pPr>
                <a:defRPr/>
              </a:pPr>
              <a:t>3</a:t>
            </a:fld>
            <a:endParaRPr lang="en-US" dirty="0"/>
          </a:p>
        </p:txBody>
      </p:sp>
    </p:spTree>
    <p:extLst>
      <p:ext uri="{BB962C8B-B14F-4D97-AF65-F5344CB8AC3E}">
        <p14:creationId xmlns:p14="http://schemas.microsoft.com/office/powerpoint/2010/main" val="8122789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rtl="0" eaLnBrk="0" fontAlgn="base" hangingPunct="0"/>
            <a:r>
              <a:rPr lang="en-US" sz="3200" dirty="0" smtClean="0"/>
              <a:t>Issues </a:t>
            </a:r>
            <a:r>
              <a:rPr lang="en-US" sz="3200" dirty="0" smtClean="0"/>
              <a:t>overview (1/2)</a:t>
            </a:r>
            <a:endParaRPr lang="en-US" sz="3200" dirty="0"/>
          </a:p>
        </p:txBody>
      </p:sp>
      <p:sp>
        <p:nvSpPr>
          <p:cNvPr id="3" name="Espace réservé du contenu 2"/>
          <p:cNvSpPr>
            <a:spLocks noGrp="1"/>
          </p:cNvSpPr>
          <p:nvPr>
            <p:ph idx="1"/>
          </p:nvPr>
        </p:nvSpPr>
        <p:spPr>
          <a:xfrm>
            <a:off x="685800" y="1301750"/>
            <a:ext cx="7990656" cy="4946650"/>
          </a:xfrm>
        </p:spPr>
        <p:txBody>
          <a:bodyPr/>
          <a:lstStyle/>
          <a:p>
            <a:pPr>
              <a:buFont typeface="+mj-lt"/>
              <a:buAutoNum type="arabicPeriod"/>
            </a:pPr>
            <a:r>
              <a:rPr lang="en-US" sz="1800" b="0" dirty="0" smtClean="0"/>
              <a:t>PSM </a:t>
            </a:r>
            <a:r>
              <a:rPr lang="en-US" sz="1800" b="0" dirty="0"/>
              <a:t>provides specification for its context Classifier </a:t>
            </a:r>
            <a:r>
              <a:rPr lang="en-US" sz="1800" b="0" dirty="0" smtClean="0"/>
              <a:t>(§14.4.1</a:t>
            </a:r>
            <a:r>
              <a:rPr lang="en-US" sz="1800" b="0" dirty="0"/>
              <a:t>) but not only : any interacting entity is impacted as well</a:t>
            </a:r>
            <a:r>
              <a:rPr lang="en-US" sz="1800" b="0" dirty="0" smtClean="0"/>
              <a:t>.</a:t>
            </a:r>
          </a:p>
          <a:p>
            <a:pPr>
              <a:buFont typeface="+mj-lt"/>
              <a:buAutoNum type="arabicPeriod"/>
            </a:pPr>
            <a:endParaRPr lang="en-US" sz="1800" b="0" dirty="0"/>
          </a:p>
          <a:p>
            <a:pPr>
              <a:buFont typeface="+mj-lt"/>
              <a:buAutoNum type="arabicPeriod"/>
            </a:pPr>
            <a:r>
              <a:rPr lang="en-US" sz="1800" b="0" dirty="0" smtClean="0"/>
              <a:t>UML 2.5 explicitly says (§14.4.3) that an executable interpretation of a PSM should imply that the violation of a protocol raises a exception. But exceptions are not part </a:t>
            </a:r>
            <a:r>
              <a:rPr lang="en-US" sz="1800" b="0" dirty="0" smtClean="0"/>
              <a:t>of</a:t>
            </a:r>
            <a:r>
              <a:rPr lang="en-US" sz="1800" b="0" dirty="0" smtClean="0"/>
              <a:t> </a:t>
            </a:r>
            <a:r>
              <a:rPr lang="en-US" sz="1800" b="0" dirty="0" err="1" smtClean="0"/>
              <a:t>fUML</a:t>
            </a:r>
            <a:endParaRPr lang="en-US" sz="1800" b="0" dirty="0" smtClean="0"/>
          </a:p>
          <a:p>
            <a:pPr>
              <a:buFont typeface="+mj-lt"/>
              <a:buAutoNum type="arabicPeriod"/>
            </a:pPr>
            <a:endParaRPr lang="en-US" sz="1800" b="0" dirty="0" smtClean="0"/>
          </a:p>
          <a:p>
            <a:pPr>
              <a:buFont typeface="+mj-lt"/>
              <a:buAutoNum type="arabicPeriod"/>
            </a:pPr>
            <a:r>
              <a:rPr lang="en-US" sz="1800" b="0" dirty="0"/>
              <a:t>UML 2.5 explicitly says (§</a:t>
            </a:r>
            <a:r>
              <a:rPr lang="en-US" sz="1800" b="0" dirty="0" smtClean="0"/>
              <a:t>14.4.3.2.3) that guards on protocol transitions associated with operation calls shall be combined in the operations preconditions. But:</a:t>
            </a:r>
          </a:p>
          <a:p>
            <a:pPr marL="800100" lvl="1" indent="-342900">
              <a:buFont typeface="+mj-lt"/>
              <a:buAutoNum type="alphaLcPeriod"/>
            </a:pPr>
            <a:r>
              <a:rPr lang="en-US" sz="1400" b="0" dirty="0" smtClean="0"/>
              <a:t>Pre/post conditions are not derived in UML</a:t>
            </a:r>
          </a:p>
          <a:p>
            <a:pPr marL="800100" lvl="1" indent="-342900">
              <a:buFont typeface="+mj-lt"/>
              <a:buAutoNum type="alphaLcPeriod"/>
            </a:pPr>
            <a:r>
              <a:rPr lang="en-US" sz="1400" b="0" dirty="0" smtClean="0"/>
              <a:t>How to deal with this when more that one protocol is defined</a:t>
            </a:r>
            <a:r>
              <a:rPr lang="en-US" sz="1400" b="0" dirty="0" smtClean="0"/>
              <a:t>?</a:t>
            </a:r>
            <a:endParaRPr lang="en-US" sz="1400" b="0" dirty="0" smtClean="0"/>
          </a:p>
        </p:txBody>
      </p:sp>
      <p:sp>
        <p:nvSpPr>
          <p:cNvPr id="4" name="Espace réservé du numéro de diapositive 3"/>
          <p:cNvSpPr>
            <a:spLocks noGrp="1"/>
          </p:cNvSpPr>
          <p:nvPr>
            <p:ph type="sldNum" sz="quarter" idx="12"/>
          </p:nvPr>
        </p:nvSpPr>
        <p:spPr/>
        <p:txBody>
          <a:bodyPr/>
          <a:lstStyle/>
          <a:p>
            <a:pPr>
              <a:defRPr/>
            </a:pPr>
            <a:fld id="{D3A98762-AC24-4056-9559-8A922947DC7E}" type="slidenum">
              <a:rPr lang="ar-SA" smtClean="0"/>
              <a:pPr>
                <a:defRPr/>
              </a:pPr>
              <a:t>4</a:t>
            </a:fld>
            <a:endParaRPr lang="en-US"/>
          </a:p>
        </p:txBody>
      </p:sp>
    </p:spTree>
    <p:extLst>
      <p:ext uri="{BB962C8B-B14F-4D97-AF65-F5344CB8AC3E}">
        <p14:creationId xmlns:p14="http://schemas.microsoft.com/office/powerpoint/2010/main" val="17060521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rtl="0" eaLnBrk="0" fontAlgn="base" hangingPunct="0"/>
            <a:r>
              <a:rPr lang="en-US" sz="3200" dirty="0" smtClean="0"/>
              <a:t>Issues </a:t>
            </a:r>
            <a:r>
              <a:rPr lang="en-US" sz="3200" dirty="0" smtClean="0"/>
              <a:t>overview (2/2)</a:t>
            </a:r>
            <a:endParaRPr lang="en-US" sz="3200" dirty="0"/>
          </a:p>
        </p:txBody>
      </p:sp>
      <p:sp>
        <p:nvSpPr>
          <p:cNvPr id="3" name="Espace réservé du contenu 2"/>
          <p:cNvSpPr>
            <a:spLocks noGrp="1"/>
          </p:cNvSpPr>
          <p:nvPr>
            <p:ph idx="1"/>
          </p:nvPr>
        </p:nvSpPr>
        <p:spPr>
          <a:xfrm>
            <a:off x="685800" y="1301750"/>
            <a:ext cx="7990656" cy="4946650"/>
          </a:xfrm>
        </p:spPr>
        <p:txBody>
          <a:bodyPr/>
          <a:lstStyle/>
          <a:p>
            <a:pPr marL="400050">
              <a:buFont typeface="+mj-lt"/>
              <a:buAutoNum type="arabicPeriod" startAt="4"/>
            </a:pPr>
            <a:r>
              <a:rPr lang="en-US" sz="1800" b="0" dirty="0" smtClean="0"/>
              <a:t>More </a:t>
            </a:r>
            <a:r>
              <a:rPr lang="en-US" sz="1800" b="0" dirty="0" smtClean="0"/>
              <a:t>generally, how to deal with multiple protocol definitions on the same class? (§14.4.3.1</a:t>
            </a:r>
            <a:r>
              <a:rPr lang="en-US" sz="1800" b="0" dirty="0" smtClean="0"/>
              <a:t>)</a:t>
            </a:r>
          </a:p>
          <a:p>
            <a:pPr marL="400050">
              <a:buFont typeface="+mj-lt"/>
              <a:buAutoNum type="arabicPeriod" startAt="4"/>
            </a:pPr>
            <a:endParaRPr lang="en-US" sz="1800" b="0" dirty="0" smtClean="0"/>
          </a:p>
          <a:p>
            <a:pPr marL="400050">
              <a:buFont typeface="+mj-lt"/>
              <a:buAutoNum type="arabicPeriod" startAt="4"/>
            </a:pPr>
            <a:r>
              <a:rPr lang="en-US" sz="1800" b="0" dirty="0" smtClean="0"/>
              <a:t>Assuming each PSM participating in a Protocol conformance relationship are defined. The actual conformance depends on the protocols actually defined and cannot be simply stated/claims. (§14.4.3.3</a:t>
            </a:r>
            <a:r>
              <a:rPr lang="en-US" sz="1800" b="0" dirty="0" smtClean="0"/>
              <a:t>)</a:t>
            </a:r>
          </a:p>
          <a:p>
            <a:pPr marL="400050">
              <a:buFont typeface="+mj-lt"/>
              <a:buAutoNum type="arabicPeriod" startAt="4"/>
            </a:pPr>
            <a:endParaRPr lang="en-US" sz="1800" b="0" dirty="0" smtClean="0"/>
          </a:p>
          <a:p>
            <a:pPr marL="400050">
              <a:buFont typeface="+mj-lt"/>
              <a:buAutoNum type="arabicPeriod" startAt="4"/>
            </a:pPr>
            <a:r>
              <a:rPr lang="en-US" sz="1800" b="0" dirty="0" smtClean="0"/>
              <a:t>PSM can be specified at several level (classifier, interface, port). How to deal with consistency? (§14.4.1</a:t>
            </a:r>
            <a:r>
              <a:rPr lang="en-US" sz="1800" b="0" dirty="0" smtClean="0"/>
              <a:t>)</a:t>
            </a:r>
          </a:p>
          <a:p>
            <a:pPr marL="400050">
              <a:buFont typeface="+mj-lt"/>
              <a:buAutoNum type="arabicPeriod" startAt="4"/>
            </a:pPr>
            <a:endParaRPr lang="en-US" sz="1800" b="0" dirty="0"/>
          </a:p>
          <a:p>
            <a:pPr marL="57150" indent="0">
              <a:buNone/>
            </a:pPr>
            <a:r>
              <a:rPr lang="en-US" sz="1800" dirty="0" smtClean="0">
                <a:solidFill>
                  <a:schemeClr val="accent2"/>
                </a:solidFill>
              </a:rPr>
              <a:t>Proposal</a:t>
            </a:r>
            <a:r>
              <a:rPr lang="en-US" sz="1800" b="0" dirty="0" smtClean="0">
                <a:solidFill>
                  <a:schemeClr val="accent2"/>
                </a:solidFill>
              </a:rPr>
              <a:t>:</a:t>
            </a:r>
          </a:p>
          <a:p>
            <a:pPr marL="57150" indent="0">
              <a:buNone/>
            </a:pPr>
            <a:r>
              <a:rPr lang="en-US" sz="1800" b="0" dirty="0" smtClean="0">
                <a:solidFill>
                  <a:schemeClr val="accent2"/>
                </a:solidFill>
              </a:rPr>
              <a:t>=&gt; Provide semantics only where protocols are associated with ports.</a:t>
            </a:r>
            <a:endParaRPr lang="en-US" sz="1800" b="0" dirty="0" smtClean="0">
              <a:solidFill>
                <a:schemeClr val="accent2"/>
              </a:solidFill>
            </a:endParaRPr>
          </a:p>
        </p:txBody>
      </p:sp>
      <p:sp>
        <p:nvSpPr>
          <p:cNvPr id="4" name="Espace réservé du numéro de diapositive 3"/>
          <p:cNvSpPr>
            <a:spLocks noGrp="1"/>
          </p:cNvSpPr>
          <p:nvPr>
            <p:ph type="sldNum" sz="quarter" idx="12"/>
          </p:nvPr>
        </p:nvSpPr>
        <p:spPr/>
        <p:txBody>
          <a:bodyPr/>
          <a:lstStyle/>
          <a:p>
            <a:pPr>
              <a:defRPr/>
            </a:pPr>
            <a:fld id="{D3A98762-AC24-4056-9559-8A922947DC7E}" type="slidenum">
              <a:rPr lang="ar-SA" smtClean="0"/>
              <a:pPr>
                <a:defRPr/>
              </a:pPr>
              <a:t>5</a:t>
            </a:fld>
            <a:endParaRPr lang="en-US"/>
          </a:p>
        </p:txBody>
      </p:sp>
    </p:spTree>
    <p:extLst>
      <p:ext uri="{BB962C8B-B14F-4D97-AF65-F5344CB8AC3E}">
        <p14:creationId xmlns:p14="http://schemas.microsoft.com/office/powerpoint/2010/main" val="3055203481"/>
      </p:ext>
    </p:extLst>
  </p:cSld>
  <p:clrMapOvr>
    <a:masterClrMapping/>
  </p:clrMapOvr>
  <p:timing>
    <p:tnLst>
      <p:par>
        <p:cTn id="1" dur="indefinite" restart="never" nodeType="tmRoot"/>
      </p:par>
    </p:tnLst>
  </p:timing>
</p:sld>
</file>

<file path=ppt/theme/theme1.xml><?xml version="1.0" encoding="utf-8"?>
<a:theme xmlns:a="http://schemas.openxmlformats.org/drawingml/2006/main" name="bluetitle-arial">
  <a:themeElements>
    <a:clrScheme name="bluetitle-arial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33FF"/>
      </a:hlink>
      <a:folHlink>
        <a:srgbClr val="B2B2B2"/>
      </a:folHlink>
    </a:clrScheme>
    <a:fontScheme name="bluetitl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chemeClr val="accent2"/>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chemeClr val="accent2"/>
            </a:solidFill>
            <a:effectLst/>
            <a:latin typeface="Arial" charset="0"/>
          </a:defRPr>
        </a:defPPr>
      </a:lstStyle>
    </a:lnDef>
  </a:objectDefaults>
  <a:extraClrSchemeLst>
    <a:extraClrScheme>
      <a:clrScheme name="bluetitle-arial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uetitle-arial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uetitle-arial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uetitle-arial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uetitle-aria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uetitle-aria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uetitle-aria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bluetitle-arial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33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bluetitle-arial</Template>
  <TotalTime>0</TotalTime>
  <Words>412</Words>
  <Application>Microsoft Office PowerPoint</Application>
  <PresentationFormat>On-screen Show (4:3)</PresentationFormat>
  <Paragraphs>39</Paragraphs>
  <Slides>5</Slides>
  <Notes>3</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bluetitle-arial</vt:lpstr>
      <vt:lpstr>PSSM submission - Protocol State Machines -</vt:lpstr>
      <vt:lpstr>Understanding of PSM Semantics (1/2)</vt:lpstr>
      <vt:lpstr>Understanding of PSM Semantics (2/2)</vt:lpstr>
      <vt:lpstr>Issues overview (1/2)</vt:lpstr>
      <vt:lpstr>Issues overview (2/2)</vt:lpstr>
    </vt:vector>
  </TitlesOfParts>
  <Company>NIST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Conrad Bock</dc:creator>
  <cp:lastModifiedBy>BERNARD, Yves</cp:lastModifiedBy>
  <cp:revision>5452</cp:revision>
  <dcterms:created xsi:type="dcterms:W3CDTF">2007-01-17T19:05:16Z</dcterms:created>
  <dcterms:modified xsi:type="dcterms:W3CDTF">2015-12-10T23:33:38Z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TAG2">
    <vt:lpwstr>000800f8080000000000010250200207f7000400038000</vt:lpwstr>
  </property>
</Properties>
</file>