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>
        <p:scale>
          <a:sx n="100" d="100"/>
          <a:sy n="100" d="100"/>
        </p:scale>
        <p:origin x="112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5DB3-255E-8140-BBCB-FE2F10FC392A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A762-F87D-2745-9F27-35B437C0E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5DB3-255E-8140-BBCB-FE2F10FC392A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A762-F87D-2745-9F27-35B437C0E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5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5DB3-255E-8140-BBCB-FE2F10FC392A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A762-F87D-2745-9F27-35B437C0E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3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5DB3-255E-8140-BBCB-FE2F10FC392A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A762-F87D-2745-9F27-35B437C0E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5DB3-255E-8140-BBCB-FE2F10FC392A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A762-F87D-2745-9F27-35B437C0E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5DB3-255E-8140-BBCB-FE2F10FC392A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A762-F87D-2745-9F27-35B437C0E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5DB3-255E-8140-BBCB-FE2F10FC392A}" type="datetimeFigureOut">
              <a:rPr lang="en-US" smtClean="0"/>
              <a:t>3/28/16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A762-F87D-2745-9F27-35B437C0E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6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5DB3-255E-8140-BBCB-FE2F10FC392A}" type="datetimeFigureOut">
              <a:rPr lang="en-US" smtClean="0"/>
              <a:t>3/28/16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A762-F87D-2745-9F27-35B437C0E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8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5DB3-255E-8140-BBCB-FE2F10FC392A}" type="datetimeFigureOut">
              <a:rPr lang="en-US" smtClean="0"/>
              <a:t>3/28/16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A762-F87D-2745-9F27-35B437C0E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2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5DB3-255E-8140-BBCB-FE2F10FC392A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A762-F87D-2745-9F27-35B437C0E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5DB3-255E-8140-BBCB-FE2F10FC392A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A762-F87D-2745-9F27-35B437C0E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2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F5DB3-255E-8140-BBCB-FE2F10FC392A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1A762-F87D-2745-9F27-35B437C0E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5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PSSM Submitters Meeting – 17 March 2016</a:t>
            </a:r>
            <a:br>
              <a:rPr lang="en-US" dirty="0" smtClean="0"/>
            </a:br>
            <a:r>
              <a:rPr lang="en-US" i="1" dirty="0" smtClean="0"/>
              <a:t>Issues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567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Moving Java code to </a:t>
            </a:r>
            <a:r>
              <a:rPr lang="en-US" dirty="0" err="1" smtClean="0"/>
              <a:t>bUML</a:t>
            </a:r>
            <a:r>
              <a:rPr lang="en-US" dirty="0" smtClean="0"/>
              <a:t> (or Alf?)</a:t>
            </a:r>
          </a:p>
          <a:p>
            <a:pPr lvl="1"/>
            <a:r>
              <a:rPr lang="en-US" dirty="0" smtClean="0"/>
              <a:t>Decision: Use </a:t>
            </a:r>
            <a:r>
              <a:rPr lang="en-US" dirty="0" smtClean="0"/>
              <a:t>Java notation for </a:t>
            </a:r>
            <a:r>
              <a:rPr lang="en-US" dirty="0" err="1" smtClean="0"/>
              <a:t>bUML</a:t>
            </a:r>
            <a:endParaRPr lang="en-US" dirty="0" smtClean="0"/>
          </a:p>
          <a:p>
            <a:pPr lvl="1"/>
            <a:r>
              <a:rPr lang="en-US" dirty="0" smtClean="0"/>
              <a:t>Action: </a:t>
            </a:r>
            <a:r>
              <a:rPr lang="en-US" dirty="0" err="1" smtClean="0"/>
              <a:t>Jérémie</a:t>
            </a:r>
            <a:r>
              <a:rPr lang="en-US" dirty="0" smtClean="0"/>
              <a:t> </a:t>
            </a:r>
            <a:r>
              <a:rPr lang="en-US" dirty="0" smtClean="0"/>
              <a:t>to review fUML Annex A and propose possible additions to notation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Adding all allowed traces to test cases</a:t>
            </a:r>
          </a:p>
          <a:p>
            <a:pPr lvl="1"/>
            <a:r>
              <a:rPr lang="en-US" dirty="0" smtClean="0"/>
              <a:t>Action: </a:t>
            </a:r>
            <a:r>
              <a:rPr lang="en-US" dirty="0" err="1" smtClean="0"/>
              <a:t>Jérémie</a:t>
            </a:r>
            <a:r>
              <a:rPr lang="en-US" dirty="0" smtClean="0"/>
              <a:t> </a:t>
            </a:r>
            <a:r>
              <a:rPr lang="en-US" dirty="0" smtClean="0"/>
              <a:t>to update test framework to allow multiple possible expected traces</a:t>
            </a:r>
          </a:p>
          <a:p>
            <a:pPr lvl="1"/>
            <a:r>
              <a:rPr lang="en-US" dirty="0" smtClean="0"/>
              <a:t>Action: </a:t>
            </a:r>
            <a:r>
              <a:rPr lang="en-US" dirty="0" err="1" smtClean="0"/>
              <a:t>Jérémie</a:t>
            </a:r>
            <a:r>
              <a:rPr lang="en-US" dirty="0" smtClean="0"/>
              <a:t> </a:t>
            </a:r>
            <a:r>
              <a:rPr lang="en-US" dirty="0" smtClean="0"/>
              <a:t>to update test cases with all allowable traces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Resolving do activity run-to-completion step</a:t>
            </a:r>
          </a:p>
          <a:p>
            <a:pPr lvl="1"/>
            <a:r>
              <a:rPr lang="en-US" dirty="0" smtClean="0"/>
              <a:t>Decision:</a:t>
            </a:r>
            <a:endParaRPr lang="en-US" dirty="0" smtClean="0"/>
          </a:p>
          <a:p>
            <a:pPr lvl="2"/>
            <a:r>
              <a:rPr lang="en-US" dirty="0" smtClean="0"/>
              <a:t>Event occurrences accepted by do activities trigger run-to-completion steps on the do activity, not the state machine.</a:t>
            </a:r>
          </a:p>
          <a:p>
            <a:pPr lvl="2"/>
            <a:r>
              <a:rPr lang="en-US" dirty="0" smtClean="0"/>
              <a:t>When a do activity registers an event accepter, if the accepter matches a deferred event occurrence, that event occurrence is immediately accepted for the do activity, directly from the deferred event pool of the state </a:t>
            </a:r>
            <a:r>
              <a:rPr lang="en-US" dirty="0" smtClean="0"/>
              <a:t>machine.</a:t>
            </a:r>
          </a:p>
          <a:p>
            <a:pPr marL="685800" lvl="2">
              <a:spcBef>
                <a:spcPts val="1000"/>
              </a:spcBef>
            </a:pPr>
            <a:r>
              <a:rPr lang="en-US" sz="2500" dirty="0" smtClean="0"/>
              <a:t>Action: </a:t>
            </a:r>
            <a:r>
              <a:rPr lang="en-US" sz="2500" dirty="0" err="1" smtClean="0"/>
              <a:t>Jérémie</a:t>
            </a:r>
            <a:r>
              <a:rPr lang="en-US" sz="2500" dirty="0" smtClean="0"/>
              <a:t> to implement proposed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Standalone </a:t>
            </a:r>
            <a:r>
              <a:rPr lang="en-US" dirty="0" smtClean="0"/>
              <a:t>state machine tests</a:t>
            </a:r>
          </a:p>
          <a:p>
            <a:pPr lvl="1"/>
            <a:r>
              <a:rPr lang="en-US" dirty="0" smtClean="0"/>
              <a:t>Action: </a:t>
            </a:r>
            <a:r>
              <a:rPr lang="en-US" dirty="0" err="1" smtClean="0"/>
              <a:t>Jérémie</a:t>
            </a:r>
            <a:r>
              <a:rPr lang="en-US" dirty="0" smtClean="0"/>
              <a:t> </a:t>
            </a:r>
            <a:r>
              <a:rPr lang="en-US" dirty="0" smtClean="0"/>
              <a:t>to propose 5-10 existing tests for which we will create standalone execution versions.</a:t>
            </a:r>
          </a:p>
        </p:txBody>
      </p:sp>
    </p:spTree>
    <p:extLst>
      <p:ext uri="{BB962C8B-B14F-4D97-AF65-F5344CB8AC3E}">
        <p14:creationId xmlns:p14="http://schemas.microsoft.com/office/powerpoint/2010/main" val="75148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PSSM Submitters Meeting – 17 March 2016</a:t>
            </a:r>
            <a:br>
              <a:rPr lang="en-US" dirty="0" smtClean="0"/>
            </a:br>
            <a:r>
              <a:rPr lang="en-US" i="1" dirty="0" smtClean="0"/>
              <a:t>Remaining Functionality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Call events (April)</a:t>
            </a:r>
          </a:p>
          <a:p>
            <a:pPr lvl="1"/>
            <a:r>
              <a:rPr lang="en-US" dirty="0" smtClean="0"/>
              <a:t>Action: </a:t>
            </a:r>
            <a:r>
              <a:rPr lang="en-US" dirty="0" err="1" smtClean="0"/>
              <a:t>Jérémie</a:t>
            </a:r>
            <a:r>
              <a:rPr lang="en-US" dirty="0" smtClean="0"/>
              <a:t> </a:t>
            </a:r>
            <a:r>
              <a:rPr lang="en-US" dirty="0" smtClean="0"/>
              <a:t>to proceed to implement using busy-loop for caller waiting.</a:t>
            </a:r>
          </a:p>
          <a:p>
            <a:pPr lvl="1"/>
            <a:r>
              <a:rPr lang="en-US" dirty="0" smtClean="0"/>
              <a:t>Action: Ed </a:t>
            </a:r>
            <a:r>
              <a:rPr lang="en-US" dirty="0" smtClean="0"/>
              <a:t>to consider possibility of change to fUML to allow </a:t>
            </a:r>
            <a:r>
              <a:rPr lang="en-US" dirty="0" err="1" smtClean="0"/>
              <a:t>async</a:t>
            </a:r>
            <a:r>
              <a:rPr lang="en-US" dirty="0" smtClean="0"/>
              <a:t> waiting.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Event data passing (May)</a:t>
            </a:r>
          </a:p>
          <a:p>
            <a:pPr lvl="1"/>
            <a:r>
              <a:rPr lang="en-US" dirty="0" smtClean="0"/>
              <a:t>Action: Ed </a:t>
            </a:r>
            <a:r>
              <a:rPr lang="en-US" dirty="0" smtClean="0"/>
              <a:t>to explore modification to UML abstract syntax to allow data passing.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Semantics of redefined state-machines (June)</a:t>
            </a:r>
          </a:p>
          <a:p>
            <a:pPr lvl="1"/>
            <a:r>
              <a:rPr lang="en-US" dirty="0" smtClean="0"/>
              <a:t>Action: </a:t>
            </a:r>
            <a:r>
              <a:rPr lang="en-US" dirty="0" err="1" smtClean="0"/>
              <a:t>Jérémie</a:t>
            </a:r>
            <a:r>
              <a:rPr lang="en-US" dirty="0" smtClean="0"/>
              <a:t> </a:t>
            </a:r>
            <a:r>
              <a:rPr lang="en-US" dirty="0" smtClean="0"/>
              <a:t>to implement based on informal description in the initial submission.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Remaining pseudostate semantics: Shallow history, deep history and junction (July)</a:t>
            </a:r>
          </a:p>
          <a:p>
            <a:pPr lvl="1"/>
            <a:r>
              <a:rPr lang="en-US" dirty="0" smtClean="0"/>
              <a:t>To be discussed later.</a:t>
            </a:r>
          </a:p>
        </p:txBody>
      </p:sp>
    </p:spTree>
    <p:extLst>
      <p:ext uri="{BB962C8B-B14F-4D97-AF65-F5344CB8AC3E}">
        <p14:creationId xmlns:p14="http://schemas.microsoft.com/office/powerpoint/2010/main" val="75148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PSSM Submitters Meeting – 17 March 2016</a:t>
            </a:r>
            <a:br>
              <a:rPr lang="en-US" dirty="0" smtClean="0"/>
            </a:br>
            <a:r>
              <a:rPr lang="en-US" i="1" dirty="0" smtClean="0"/>
              <a:t>Alignment Issues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Moving fUML and PSCS to UML 2.5</a:t>
            </a:r>
          </a:p>
          <a:p>
            <a:pPr lvl="1"/>
            <a:r>
              <a:rPr lang="en-US" dirty="0" smtClean="0"/>
              <a:t>To be coordinated with fUML and PSCS RTF chairs (Ed and Arnaud)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Context interpretation for OCL</a:t>
            </a:r>
          </a:p>
          <a:p>
            <a:pPr lvl="1"/>
            <a:r>
              <a:rPr lang="en-US" dirty="0" smtClean="0"/>
              <a:t>Action: Ed </a:t>
            </a:r>
            <a:r>
              <a:rPr lang="en-US" dirty="0" smtClean="0"/>
              <a:t>to research and discuss with Ed </a:t>
            </a:r>
            <a:r>
              <a:rPr lang="en-US" dirty="0" err="1" smtClean="0"/>
              <a:t>Willink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Updates to UML: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dirty="0" smtClean="0"/>
              <a:t>Making Vertex a </a:t>
            </a:r>
            <a:r>
              <a:rPr lang="en-US" dirty="0" err="1" smtClean="0"/>
              <a:t>RedefinableElement</a:t>
            </a:r>
            <a:endParaRPr lang="en-US" dirty="0" smtClean="0"/>
          </a:p>
          <a:p>
            <a:pPr marL="1371600" lvl="2" indent="-457200">
              <a:buFont typeface="+mj-lt"/>
              <a:buAutoNum type="alphaLcPeriod"/>
            </a:pPr>
            <a:r>
              <a:rPr lang="en-US" dirty="0" smtClean="0"/>
              <a:t>Abstract syntax updates for event data passing</a:t>
            </a:r>
          </a:p>
          <a:p>
            <a:pPr lvl="1"/>
            <a:r>
              <a:rPr lang="en-US" smtClean="0"/>
              <a:t>Decision: We </a:t>
            </a:r>
            <a:r>
              <a:rPr lang="en-US" dirty="0" smtClean="0"/>
              <a:t>will submit UML 2.6 issues for these, propose resolutions and request that they be handled as urgent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48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343</Words>
  <Application>Microsoft Macintosh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PSSM Submitters Meeting – 17 March 2016 Issues</vt:lpstr>
      <vt:lpstr>PSSM Submitters Meeting – 17 March 2016 Remaining Functionality</vt:lpstr>
      <vt:lpstr>PSSM Submitters Meeting – 17 March 2016 Alignment Issues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PSSM Submitters Meeting 17 March 2016</dc:title>
  <dc:subject/>
  <dc:creator>Microsoft Office User</dc:creator>
  <cp:keywords/>
  <dc:description/>
  <cp:lastModifiedBy>Microsoft Office User</cp:lastModifiedBy>
  <cp:revision>15</cp:revision>
  <dcterms:created xsi:type="dcterms:W3CDTF">2016-03-17T13:10:09Z</dcterms:created>
  <dcterms:modified xsi:type="dcterms:W3CDTF">2016-03-29T02:52:46Z</dcterms:modified>
  <cp:category/>
</cp:coreProperties>
</file>