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5"/>
  </p:normalViewPr>
  <p:slideViewPr>
    <p:cSldViewPr snapToGrid="0" snapToObjects="1">
      <p:cViewPr>
        <p:scale>
          <a:sx n="105" d="100"/>
          <a:sy n="105" d="100"/>
        </p:scale>
        <p:origin x="4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44CB-21BB-4A41-9C74-68F4B2D6E7AD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CB58-595F-394B-A256-1D8FA84E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PSSM Submitters’ Meeting – 23 June 2016</a:t>
            </a:r>
            <a:br>
              <a:rPr lang="en-US" dirty="0" smtClean="0"/>
            </a:br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(</a:t>
            </a:r>
            <a:r>
              <a:rPr lang="en-US" dirty="0" err="1" smtClean="0"/>
              <a:t>Jérémie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Conformance to </a:t>
            </a:r>
            <a:r>
              <a:rPr lang="en-US" dirty="0" err="1" smtClean="0"/>
              <a:t>bUML</a:t>
            </a:r>
            <a:endParaRPr lang="en-US" dirty="0" smtClean="0"/>
          </a:p>
          <a:p>
            <a:pPr lvl="1"/>
            <a:r>
              <a:rPr lang="en-US" dirty="0" smtClean="0"/>
              <a:t>Alternative traces for test cases with concurrency</a:t>
            </a:r>
          </a:p>
          <a:p>
            <a:pPr lvl="1"/>
            <a:r>
              <a:rPr lang="en-US" dirty="0" smtClean="0"/>
              <a:t>Semantics updates</a:t>
            </a:r>
          </a:p>
          <a:p>
            <a:r>
              <a:rPr lang="en-US" dirty="0" smtClean="0"/>
              <a:t>Alignment (Ed)</a:t>
            </a:r>
          </a:p>
          <a:p>
            <a:pPr lvl="1"/>
            <a:r>
              <a:rPr lang="en-US" dirty="0" smtClean="0"/>
              <a:t>UML Issues</a:t>
            </a:r>
          </a:p>
          <a:p>
            <a:pPr lvl="2"/>
            <a:r>
              <a:rPr lang="en-US" dirty="0" smtClean="0"/>
              <a:t>UMLR-685: </a:t>
            </a:r>
            <a:r>
              <a:rPr lang="en-US" dirty="0" err="1" smtClean="0"/>
              <a:t>StateMachine</a:t>
            </a:r>
            <a:r>
              <a:rPr lang="en-US" dirty="0" smtClean="0"/>
              <a:t> Vertex needs to be made a kind of  </a:t>
            </a:r>
            <a:r>
              <a:rPr lang="en-US" dirty="0" err="1" smtClean="0"/>
              <a:t>RedefinableElement</a:t>
            </a:r>
            <a:r>
              <a:rPr lang="en-US" dirty="0" smtClean="0"/>
              <a:t> instead of State</a:t>
            </a:r>
          </a:p>
          <a:p>
            <a:pPr lvl="2"/>
            <a:r>
              <a:rPr lang="en-US" dirty="0" smtClean="0"/>
              <a:t>UMLR-696: The behavior of an </a:t>
            </a:r>
            <a:r>
              <a:rPr lang="en-US" dirty="0" err="1" smtClean="0"/>
              <a:t>OpaqueExpression</a:t>
            </a:r>
            <a:r>
              <a:rPr lang="en-US" dirty="0" smtClean="0"/>
              <a:t> should be allowed to have input parameters</a:t>
            </a:r>
          </a:p>
          <a:p>
            <a:pPr lvl="2"/>
            <a:r>
              <a:rPr lang="en-US" dirty="0" smtClean="0"/>
              <a:t>UMLR-92: UML/OCL spec mismatch-</a:t>
            </a:r>
            <a:r>
              <a:rPr lang="en-US" dirty="0" err="1" smtClean="0"/>
              <a:t>Constraint.context</a:t>
            </a:r>
            <a:r>
              <a:rPr lang="en-US" dirty="0" smtClean="0"/>
              <a:t> vs </a:t>
            </a:r>
            <a:r>
              <a:rPr lang="en-US" dirty="0" err="1" smtClean="0"/>
              <a:t>Constraint.constrainedElement</a:t>
            </a:r>
            <a:endParaRPr lang="en-US" dirty="0" smtClean="0"/>
          </a:p>
          <a:p>
            <a:pPr lvl="1"/>
            <a:r>
              <a:rPr lang="en-US" dirty="0" smtClean="0"/>
              <a:t>Moving fUML and PSCS to UML 2.5</a:t>
            </a:r>
          </a:p>
        </p:txBody>
      </p:sp>
    </p:spTree>
    <p:extLst>
      <p:ext uri="{BB962C8B-B14F-4D97-AF65-F5344CB8AC3E}">
        <p14:creationId xmlns:p14="http://schemas.microsoft.com/office/powerpoint/2010/main" val="196523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PSSM Submitters’ Meeting – 23 June 2016</a:t>
            </a:r>
            <a:br>
              <a:rPr lang="en-US" dirty="0" smtClean="0"/>
            </a:b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Remaining Technical Work</a:t>
            </a:r>
          </a:p>
          <a:p>
            <a:pPr lvl="1"/>
            <a:r>
              <a:rPr lang="en-US" dirty="0" smtClean="0"/>
              <a:t>State machine </a:t>
            </a:r>
            <a:r>
              <a:rPr lang="en-US" dirty="0"/>
              <a:t>r</a:t>
            </a:r>
            <a:r>
              <a:rPr lang="en-US" dirty="0" smtClean="0"/>
              <a:t>edefinition</a:t>
            </a:r>
          </a:p>
          <a:p>
            <a:pPr lvl="1"/>
            <a:r>
              <a:rPr lang="en-US" dirty="0" smtClean="0"/>
              <a:t>Remaining pseudostate semantics: Shallow history, deep history and junction</a:t>
            </a:r>
          </a:p>
          <a:p>
            <a:pPr lvl="1"/>
            <a:r>
              <a:rPr lang="en-US" dirty="0" smtClean="0"/>
              <a:t>Standalone state machine tests</a:t>
            </a:r>
          </a:p>
          <a:p>
            <a:pPr lvl="1"/>
            <a:r>
              <a:rPr lang="en-US" dirty="0" smtClean="0"/>
              <a:t>Mapping to SCXML</a:t>
            </a:r>
          </a:p>
          <a:p>
            <a:r>
              <a:rPr lang="en-US" dirty="0" smtClean="0"/>
              <a:t>Revised Submission (due 16 August)</a:t>
            </a:r>
          </a:p>
          <a:p>
            <a:pPr lvl="1"/>
            <a:r>
              <a:rPr lang="en-US" dirty="0" smtClean="0"/>
              <a:t>Specification Document</a:t>
            </a:r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OCL in syntax model</a:t>
            </a:r>
          </a:p>
          <a:p>
            <a:pPr lvl="2"/>
            <a:r>
              <a:rPr lang="en-US" dirty="0" smtClean="0"/>
              <a:t>Semantic model update</a:t>
            </a:r>
          </a:p>
          <a:p>
            <a:pPr lvl="2"/>
            <a:r>
              <a:rPr lang="en-US" dirty="0" smtClean="0"/>
              <a:t>XMI generation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23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124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PSSM Submitters’ Meeting – 23 June 2016 Status Update</vt:lpstr>
      <vt:lpstr>PSSM Submitters’ Meeting – 23 June 2016 Planning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PSSM Submitters’ Meeting – 23 June 2016</dc:title>
  <dc:creator>Ed Seidewitz</dc:creator>
  <cp:lastModifiedBy>Ed Seidewitz</cp:lastModifiedBy>
  <cp:revision>3</cp:revision>
  <dcterms:created xsi:type="dcterms:W3CDTF">2016-06-23T04:50:25Z</dcterms:created>
  <dcterms:modified xsi:type="dcterms:W3CDTF">2016-06-23T05:12:54Z</dcterms:modified>
</cp:coreProperties>
</file>