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5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0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2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5151-7D5F-4742-85DB-5B78FC4C56C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0FC2-48AE-42CC-8427-544C264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Relation/Relationship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24, 2016</a:t>
            </a:r>
          </a:p>
        </p:txBody>
      </p:sp>
    </p:spTree>
    <p:extLst>
      <p:ext uri="{BB962C8B-B14F-4D97-AF65-F5344CB8AC3E}">
        <p14:creationId xmlns:p14="http://schemas.microsoft.com/office/powerpoint/2010/main" val="100882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Point of agreement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Relationship </a:t>
            </a:r>
            <a:r>
              <a:rPr lang="en-US" i="1" dirty="0"/>
              <a:t>is an instance of</a:t>
            </a:r>
            <a:r>
              <a:rPr lang="en-US" dirty="0"/>
              <a:t> one Relation.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may be another term “Relator”.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Relations can have more than 2 roles.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Validate with examples.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Relations are first class entities – can participate in other relations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Relations, entities and values can participate in relations.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Relations are not “directional”, they can be “read” in multiple directions.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You can have a perspective of a relation that is directional – “traversals” of relations.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OWL property is an example of relation traversal.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MM should be capable of representing I.T. and OWL models as well as concepts.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MM should be capable of representing mappings</a:t>
            </a:r>
          </a:p>
          <a:p>
            <a:pPr lvl="0"/>
            <a:r>
              <a:rPr lang="en-US" dirty="0"/>
              <a:t>Open</a:t>
            </a:r>
          </a:p>
          <a:p>
            <a:pPr lvl="1"/>
            <a:r>
              <a:rPr lang="en-US" dirty="0"/>
              <a:t>Are relations atomic “facts”?</a:t>
            </a:r>
          </a:p>
          <a:p>
            <a:pPr lvl="1"/>
            <a:r>
              <a:rPr lang="en-US" dirty="0"/>
              <a:t>Can the “ends” of relations have multiple bindings?</a:t>
            </a:r>
          </a:p>
          <a:p>
            <a:pPr lvl="2"/>
            <a:r>
              <a:rPr lang="en-US" dirty="0"/>
              <a:t>One relation with multiple “things in a role”</a:t>
            </a:r>
          </a:p>
          <a:p>
            <a:pPr lvl="2"/>
            <a:r>
              <a:rPr lang="en-US" dirty="0"/>
              <a:t>One relation for each “thing in a role” (n-tuples)</a:t>
            </a:r>
          </a:p>
          <a:p>
            <a:pPr lvl="2"/>
            <a:r>
              <a:rPr lang="en-US" dirty="0"/>
              <a:t>One relation to a set.</a:t>
            </a:r>
          </a:p>
          <a:p>
            <a:pPr lvl="1"/>
            <a:r>
              <a:rPr lang="en-US" dirty="0"/>
              <a:t>Relations are atomic situations.</a:t>
            </a:r>
          </a:p>
          <a:p>
            <a:pPr lvl="2"/>
            <a:r>
              <a:rPr lang="en-US" dirty="0"/>
              <a:t>Otherwise, </a:t>
            </a:r>
          </a:p>
          <a:p>
            <a:r>
              <a:rPr lang="en-US" dirty="0"/>
              <a:t>Points in question</a:t>
            </a:r>
          </a:p>
          <a:p>
            <a:pPr lvl="1"/>
            <a:r>
              <a:rPr lang="en-US" dirty="0"/>
              <a:t>Unary relations.</a:t>
            </a:r>
          </a:p>
          <a:p>
            <a:pPr lvl="1"/>
            <a:r>
              <a:rPr lang="en-US" dirty="0"/>
              <a:t>Atomic Vs. “open” relations – as one concept or 2 {multiple things in a drawer}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5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SJIR: we must be able to say “john smokes”, “</a:t>
            </a:r>
            <a:r>
              <a:rPr lang="en-US" dirty="0" err="1"/>
              <a:t>sam</a:t>
            </a:r>
            <a:r>
              <a:rPr lang="en-US" dirty="0"/>
              <a:t> smokes”, “john lived”, “</a:t>
            </a:r>
            <a:r>
              <a:rPr lang="en-US" dirty="0" err="1"/>
              <a:t>sam</a:t>
            </a:r>
            <a:r>
              <a:rPr lang="en-US" dirty="0"/>
              <a:t> lived”, “john eats”</a:t>
            </a:r>
          </a:p>
          <a:p>
            <a:pPr lvl="1"/>
            <a:r>
              <a:rPr lang="en-US" dirty="0"/>
              <a:t>FACT TYPE “&lt;ENTITY Reference&gt; SMOKES”</a:t>
            </a:r>
          </a:p>
          <a:p>
            <a:r>
              <a:rPr lang="en-US" dirty="0"/>
              <a:t>Alt:</a:t>
            </a:r>
          </a:p>
          <a:p>
            <a:pPr lvl="1"/>
            <a:r>
              <a:rPr lang="en-US" dirty="0"/>
              <a:t>	fact type: &lt;entity&gt; &lt;performs&gt;</a:t>
            </a:r>
          </a:p>
          <a:p>
            <a:pPr lvl="1"/>
            <a:r>
              <a:rPr lang="en-US" dirty="0"/>
              <a:t>does( performer, thing-performed)</a:t>
            </a:r>
          </a:p>
          <a:p>
            <a:pPr lvl="1"/>
            <a:r>
              <a:rPr lang="en-US" dirty="0"/>
              <a:t>---</a:t>
            </a:r>
          </a:p>
          <a:p>
            <a:r>
              <a:rPr lang="en-US" dirty="0"/>
              <a:t>Sparky is a dog</a:t>
            </a:r>
          </a:p>
          <a:p>
            <a:pPr lvl="1"/>
            <a:r>
              <a:rPr lang="en-US" dirty="0"/>
              <a:t>&lt;thing&gt; is of type &lt;type&gt; : sparky is a dog</a:t>
            </a:r>
          </a:p>
          <a:p>
            <a:pPr lvl="1"/>
            <a:r>
              <a:rPr lang="en-US" dirty="0"/>
              <a:t>&lt;type&gt;(thing) : dog(sparky)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1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discussion on unary/binary</a:t>
            </a:r>
          </a:p>
          <a:p>
            <a:r>
              <a:rPr lang="en-US" dirty="0"/>
              <a:t>Much discussion on example</a:t>
            </a:r>
          </a:p>
          <a:p>
            <a:pPr lvl="1"/>
            <a:r>
              <a:rPr lang="en-US" dirty="0"/>
              <a:t>SJIR to formalize issues with current model with examples</a:t>
            </a:r>
          </a:p>
        </p:txBody>
      </p:sp>
    </p:spTree>
    <p:extLst>
      <p:ext uri="{BB962C8B-B14F-4D97-AF65-F5344CB8AC3E}">
        <p14:creationId xmlns:p14="http://schemas.microsoft.com/office/powerpoint/2010/main" val="130386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Relation/Relationship discussion</vt:lpstr>
      <vt:lpstr>PowerPoint Presentation</vt:lpstr>
      <vt:lpstr>Unary relations</vt:lpstr>
      <vt:lpstr>Additional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8</cp:revision>
  <dcterms:created xsi:type="dcterms:W3CDTF">2016-02-24T15:15:43Z</dcterms:created>
  <dcterms:modified xsi:type="dcterms:W3CDTF">2016-02-24T17:55:34Z</dcterms:modified>
</cp:coreProperties>
</file>