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57" d="100"/>
          <a:sy n="57" d="100"/>
        </p:scale>
        <p:origin x="67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BBBC-CA1D-4A23-98C5-CD49669A3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88252-562E-417A-B4DE-7E93AC8F0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BDA52-239B-468E-85FB-B8FE18BA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9416-A2A6-434A-8789-C0CD73EC554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79E88-3E64-4EEB-BADF-AE01E5E4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529CF-A2DB-4887-AC2F-3FDE382A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E3C-041A-43F8-B45E-0FCE8A3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3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829A-1F72-4846-AAAF-7552F484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6CB91-95CA-43E3-B4FD-EB400CDFC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8438-9A99-4603-BB2C-ACC1FB76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9416-A2A6-434A-8789-C0CD73EC554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58F6-2F98-4098-A5BC-3F3F0ED0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84F65-E2C4-468D-87A4-870D074F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E3C-041A-43F8-B45E-0FCE8A3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7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D9514-0BE8-4E3E-B4F4-CE27A737A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DA32A-D68F-4B3C-AC8A-649D09FF9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6FFB7-6EC6-4BF5-9443-4D73A3AF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9416-A2A6-434A-8789-C0CD73EC554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2BBF-E30F-41B1-A0FC-91048692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28DEB-6830-4499-BCD8-22408AD4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E3C-041A-43F8-B45E-0FCE8A3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0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16F0-B67F-44A1-933E-FDFE4AD4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45B4-2811-4B62-BA07-855061373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C87C1-32F3-4444-973E-B9141624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9416-A2A6-434A-8789-C0CD73EC554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5E555-F694-42AD-8618-954634B6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B23D-7A40-4DFD-A155-8F305007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E3C-041A-43F8-B45E-0FCE8A3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1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2B98-B19A-4D02-BE0D-A8CCBF6B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DAE24-DE76-49E3-B755-ABC716198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B327A-4BCB-40DD-8BB9-5989E512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9416-A2A6-434A-8789-C0CD73EC554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1EFC-4B82-459C-8472-E63D5797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81049-7755-4649-9641-21661E75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E3C-041A-43F8-B45E-0FCE8A3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6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4E72-519A-44CE-8625-8C7C7B19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C141E-1030-4A09-BF27-FE9129E7C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6CCE5-0ABC-46DC-AA7C-C77E9747D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C216A-A6E0-42EF-AE41-45BCFC36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9416-A2A6-434A-8789-C0CD73EC554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C964E-F4C1-41DC-8EB3-58116252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3C685-8982-48C0-A15D-DDD16A37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E3C-041A-43F8-B45E-0FCE8A3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E533-2D17-4A89-9D66-9D82F27E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B42FF-F4C7-4205-9512-A9AA57E11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DDD31-99C4-40B7-A496-CF1C63FB9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06F82-D75D-4AF4-BE32-C85715E52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3A25D-4C46-4B58-AC2B-19DD35B53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71444-59DF-433A-B430-AE3C9FCE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9416-A2A6-434A-8789-C0CD73EC554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055CC-1BEE-4FDC-8129-979F9891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5D91A-93EC-4E64-818B-83CA19EC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E3C-041A-43F8-B45E-0FCE8A3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2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0100-4FFF-4C5C-942E-4D50DCD7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EE54E-3633-496F-8793-A45F4B1B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9416-A2A6-434A-8789-C0CD73EC554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3B725-FCB5-44A6-8AF0-93B59F97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A33BE-3B3E-403E-9724-C750C118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E3C-041A-43F8-B45E-0FCE8A3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A3A04-FA68-4EA6-A00B-9EAFBA5E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9416-A2A6-434A-8789-C0CD73EC554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BBB63-0784-492B-BA32-AF8F366A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C98C6-7E28-48E7-8DE7-33B21A67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E3C-041A-43F8-B45E-0FCE8A3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3DA0-FCBB-44A9-8888-773E9D3C4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3E201-4E6F-4E14-BC2D-EA3ACD06B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6D42E-B4C8-4C67-9CCC-2536ED070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55EBF-6180-414A-8007-1C6D66EE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9416-A2A6-434A-8789-C0CD73EC554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3F748-2F6E-4E19-AA62-E9B510AB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6B468-47BF-4111-B7BA-D2A6067F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E3C-041A-43F8-B45E-0FCE8A3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202D-0D5D-4270-B9F7-0306C70A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F8C94-218A-40EE-8B2A-B05E56A61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B5C18-B245-4096-B4A2-762CD5CE6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D1188-18EC-420F-B11D-B9DE4358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9416-A2A6-434A-8789-C0CD73EC554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B7626-3EEB-469A-A292-B7DAFA89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73960-B743-4991-B56F-33DA3DEC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1E3C-041A-43F8-B45E-0FCE8A3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9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FB81F-3133-4DA7-B52E-A080AAF1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80FC1-E5B7-4B17-B977-5343F0CF3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D69C-7EDC-4874-8911-FB6688D84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B9416-A2A6-434A-8789-C0CD73EC5549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8C739-2D32-4289-80A5-CA35338B0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CC573-5765-488E-A595-E0C1F2912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21E3C-041A-43F8-B45E-0FCE8A3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7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642C-5EA4-4E8B-989E-6DFEC858B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Example Pictures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10D51-534D-49D6-9C08-D00F1FD32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0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F0B8ABA-7D80-449C-B868-D34820BDC5EB}"/>
              </a:ext>
            </a:extLst>
          </p:cNvPr>
          <p:cNvSpPr/>
          <p:nvPr/>
        </p:nvSpPr>
        <p:spPr>
          <a:xfrm>
            <a:off x="2380129" y="2138082"/>
            <a:ext cx="6145306" cy="33617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4E9282-0E79-4A4C-9A24-23A35265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9110B-283A-4230-84AE-11C8AD6672ED}"/>
              </a:ext>
            </a:extLst>
          </p:cNvPr>
          <p:cNvSpPr/>
          <p:nvPr/>
        </p:nvSpPr>
        <p:spPr>
          <a:xfrm>
            <a:off x="6248399" y="2627587"/>
            <a:ext cx="1806389" cy="4309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54998186-077D-4099-93D0-426F4040D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966" y="238584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1282EA-8DAC-4D72-88E7-0EB54BA0174B}"/>
              </a:ext>
            </a:extLst>
          </p:cNvPr>
          <p:cNvSpPr txBox="1"/>
          <p:nvPr/>
        </p:nvSpPr>
        <p:spPr>
          <a:xfrm>
            <a:off x="2904221" y="331223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6DCC27-67EB-4EB5-AA7B-B24EDC37503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3673366" y="2843049"/>
            <a:ext cx="2575033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E38468-81EC-4A73-ACE0-1C31B6AA996C}"/>
              </a:ext>
            </a:extLst>
          </p:cNvPr>
          <p:cNvSpPr txBox="1"/>
          <p:nvPr/>
        </p:nvSpPr>
        <p:spPr>
          <a:xfrm>
            <a:off x="4210516" y="2473717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Is-a (has type)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409211-91D1-4794-A868-2A04F1AF2719}"/>
              </a:ext>
            </a:extLst>
          </p:cNvPr>
          <p:cNvSpPr/>
          <p:nvPr/>
        </p:nvSpPr>
        <p:spPr>
          <a:xfrm>
            <a:off x="6248399" y="4060704"/>
            <a:ext cx="1806389" cy="4309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AE2D27-92BF-40A4-B3A1-112E1A99939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673366" y="4276166"/>
            <a:ext cx="2575033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E5CA03-174F-4BD6-BB9C-716F0AEC1CEA}"/>
              </a:ext>
            </a:extLst>
          </p:cNvPr>
          <p:cNvSpPr txBox="1"/>
          <p:nvPr/>
        </p:nvSpPr>
        <p:spPr>
          <a:xfrm>
            <a:off x="4210516" y="3906834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Is-a (has type)</a:t>
            </a:r>
          </a:p>
        </p:txBody>
      </p:sp>
      <p:pic>
        <p:nvPicPr>
          <p:cNvPr id="21" name="Graphic 20" descr="Camera">
            <a:extLst>
              <a:ext uri="{FF2B5EF4-FFF2-40B4-BE49-F238E27FC236}">
                <a16:creationId xmlns:a16="http://schemas.microsoft.com/office/drawing/2014/main" id="{3F952A1A-5461-40A7-9CF9-EA49FB57D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8966" y="4131842"/>
            <a:ext cx="914400" cy="9144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479EF5B-A200-407B-8166-ED3BE473466D}"/>
              </a:ext>
            </a:extLst>
          </p:cNvPr>
          <p:cNvSpPr/>
          <p:nvPr/>
        </p:nvSpPr>
        <p:spPr>
          <a:xfrm>
            <a:off x="6248399" y="4733366"/>
            <a:ext cx="1806389" cy="4309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Professional Tool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12FC2E-DB66-46F8-A96B-3252DD97567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673366" y="4948828"/>
            <a:ext cx="2575033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334B2AB-DF2E-4E4D-889A-BED308F91D1A}"/>
              </a:ext>
            </a:extLst>
          </p:cNvPr>
          <p:cNvSpPr txBox="1"/>
          <p:nvPr/>
        </p:nvSpPr>
        <p:spPr>
          <a:xfrm>
            <a:off x="4210516" y="4579496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Is-a (has type)</a:t>
            </a:r>
          </a:p>
        </p:txBody>
      </p:sp>
    </p:spTree>
    <p:extLst>
      <p:ext uri="{BB962C8B-B14F-4D97-AF65-F5344CB8AC3E}">
        <p14:creationId xmlns:p14="http://schemas.microsoft.com/office/powerpoint/2010/main" val="33348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Example Pictures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Casanave</dc:creator>
  <cp:lastModifiedBy>Cory Casanave</cp:lastModifiedBy>
  <cp:revision>2</cp:revision>
  <dcterms:created xsi:type="dcterms:W3CDTF">2018-11-18T18:10:51Z</dcterms:created>
  <dcterms:modified xsi:type="dcterms:W3CDTF">2018-11-18T19:22:45Z</dcterms:modified>
</cp:coreProperties>
</file>