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456" r:id="rId2"/>
    <p:sldId id="539" r:id="rId3"/>
    <p:sldId id="540" r:id="rId4"/>
    <p:sldId id="537" r:id="rId5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458" autoAdjust="0"/>
  </p:normalViewPr>
  <p:slideViewPr>
    <p:cSldViewPr>
      <p:cViewPr varScale="1">
        <p:scale>
          <a:sx n="83" d="100"/>
          <a:sy n="83" d="100"/>
        </p:scale>
        <p:origin x="122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have been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 and provable grounding for the SMIF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</a:t>
            </a:r>
          </a:p>
          <a:p>
            <a:r>
              <a:rPr lang="en-US" dirty="0"/>
              <a:t>Where we hoped to be</a:t>
            </a:r>
          </a:p>
          <a:p>
            <a:pPr lvl="1"/>
            <a:r>
              <a:rPr lang="en-US" dirty="0"/>
              <a:t>Products and an open source foundation released</a:t>
            </a:r>
          </a:p>
          <a:p>
            <a:pPr lvl="1"/>
            <a:r>
              <a:rPr lang="en-US" dirty="0"/>
              <a:t>The formal grounding of SMIF done</a:t>
            </a:r>
          </a:p>
          <a:p>
            <a:pPr lvl="1"/>
            <a:r>
              <a:rPr lang="en-US" dirty="0"/>
              <a:t>Reviews of that formal grounding in progress for adoption next meeting</a:t>
            </a:r>
          </a:p>
          <a:p>
            <a:r>
              <a:rPr lang="en-US" dirty="0"/>
              <a:t>Where we are – implementation focus</a:t>
            </a:r>
          </a:p>
          <a:p>
            <a:pPr lvl="1"/>
            <a:r>
              <a:rPr lang="en-US" dirty="0"/>
              <a:t>NoMagic CCM is “in the marketplace”, but still a partial implementation</a:t>
            </a:r>
          </a:p>
          <a:p>
            <a:pPr lvl="1"/>
            <a:r>
              <a:rPr lang="en-US" dirty="0"/>
              <a:t>A full open source implementation is in progress, but not ready </a:t>
            </a:r>
          </a:p>
          <a:p>
            <a:pPr lvl="2"/>
            <a:r>
              <a:rPr lang="en-US" dirty="0"/>
              <a:t>This implementation is intended to generate most of the formal artifacts</a:t>
            </a:r>
          </a:p>
          <a:p>
            <a:pPr lvl="2"/>
            <a:r>
              <a:rPr lang="en-US" dirty="0"/>
              <a:t>It has taken time to get the meta-recursive self generating machinery in place</a:t>
            </a:r>
          </a:p>
          <a:p>
            <a:pPr lvl="2"/>
            <a:r>
              <a:rPr lang="en-US" dirty="0"/>
              <a:t>It will be used to generate a portion of the formal grounding</a:t>
            </a:r>
          </a:p>
          <a:p>
            <a:r>
              <a:rPr lang="en-US" dirty="0"/>
              <a:t>So, we are asking for another extension – until the June  2018 meeting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7526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5320147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6258792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7197437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5320147" y="5029632"/>
            <a:ext cx="2791690" cy="35848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6314208" y="1298429"/>
            <a:ext cx="1695450" cy="896867"/>
          </a:xfrm>
          <a:prstGeom prst="wedgeRoundRectCallout">
            <a:avLst>
              <a:gd name="adj1" fmla="val -34929"/>
              <a:gd name="adj2" fmla="val 163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4D1923-1C24-40C1-A1E4-66783108815C}"/>
              </a:ext>
            </a:extLst>
          </p:cNvPr>
          <p:cNvSpPr/>
          <p:nvPr/>
        </p:nvSpPr>
        <p:spPr>
          <a:xfrm>
            <a:off x="8136082" y="5404573"/>
            <a:ext cx="914400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6158346" y="622935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7300481" y="604478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5705329" y="602947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June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10153</TotalTime>
  <Words>246</Words>
  <Application>Microsoft Office PowerPoint</Application>
  <PresentationFormat>On-screen Show (4:3)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Tahoma</vt:lpstr>
      <vt:lpstr>Tunga</vt:lpstr>
      <vt:lpstr>Mylar</vt:lpstr>
      <vt:lpstr>Semantic Modeling Information for Federation</vt:lpstr>
      <vt:lpstr>Status</vt:lpstr>
      <vt:lpstr>Prototype model &amp; semantics implementation preview</vt:lpstr>
      <vt:lpstr>Motion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576</cp:revision>
  <cp:lastPrinted>2011-10-30T17:23:59Z</cp:lastPrinted>
  <dcterms:created xsi:type="dcterms:W3CDTF">2011-03-23T03:11:03Z</dcterms:created>
  <dcterms:modified xsi:type="dcterms:W3CDTF">2017-09-24T16:41:42Z</dcterms:modified>
</cp:coreProperties>
</file>