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69" d="100"/>
          <a:sy n="69" d="100"/>
        </p:scale>
        <p:origin x="91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39C9-651E-44D4-B3E7-3FBCEB7B352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F6DA-4777-4E62-9C64-935E1C06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2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39C9-651E-44D4-B3E7-3FBCEB7B352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F6DA-4777-4E62-9C64-935E1C06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9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39C9-651E-44D4-B3E7-3FBCEB7B352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F6DA-4777-4E62-9C64-935E1C06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9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39C9-651E-44D4-B3E7-3FBCEB7B352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F6DA-4777-4E62-9C64-935E1C06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39C9-651E-44D4-B3E7-3FBCEB7B352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F6DA-4777-4E62-9C64-935E1C06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9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39C9-651E-44D4-B3E7-3FBCEB7B352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F6DA-4777-4E62-9C64-935E1C06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2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39C9-651E-44D4-B3E7-3FBCEB7B352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F6DA-4777-4E62-9C64-935E1C06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0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39C9-651E-44D4-B3E7-3FBCEB7B352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F6DA-4777-4E62-9C64-935E1C06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2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39C9-651E-44D4-B3E7-3FBCEB7B352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F6DA-4777-4E62-9C64-935E1C06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2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39C9-651E-44D4-B3E7-3FBCEB7B352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F6DA-4777-4E62-9C64-935E1C06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6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39C9-651E-44D4-B3E7-3FBCEB7B352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F6DA-4777-4E62-9C64-935E1C06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39C9-651E-44D4-B3E7-3FBCEB7B352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6F6DA-4777-4E62-9C64-935E1C06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2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5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6839" y="2113598"/>
            <a:ext cx="9534293" cy="24360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&lt;&lt;Rule Model&gt;&gt;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6772" y="2743154"/>
            <a:ext cx="2835064" cy="1605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&lt;&lt;Pattern Rule&gt;&gt;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&lt;&lt;Pattern Variables&gt;&gt;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Associations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Relationships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12465" y="2743153"/>
            <a:ext cx="2977906" cy="1605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&lt;&lt;Mapping Rule&gt;&gt;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&lt;&lt;Pattern Variables&gt;&gt;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&lt;&lt;Match&gt;&gt;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Associations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Relationships</a:t>
            </a:r>
          </a:p>
        </p:txBody>
      </p:sp>
      <p:sp>
        <p:nvSpPr>
          <p:cNvPr id="7" name="Rounded Rectangle 5"/>
          <p:cNvSpPr/>
          <p:nvPr/>
        </p:nvSpPr>
        <p:spPr>
          <a:xfrm>
            <a:off x="6719938" y="2743153"/>
            <a:ext cx="2859314" cy="1605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&lt;&lt;Represents&gt;&gt;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Reference types</a:t>
            </a:r>
          </a:p>
        </p:txBody>
      </p:sp>
    </p:spTree>
    <p:extLst>
      <p:ext uri="{BB962C8B-B14F-4D97-AF65-F5344CB8AC3E}">
        <p14:creationId xmlns:p14="http://schemas.microsoft.com/office/powerpoint/2010/main" val="214856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Casanave</dc:creator>
  <cp:lastModifiedBy>Cory Casanave</cp:lastModifiedBy>
  <cp:revision>3</cp:revision>
  <dcterms:created xsi:type="dcterms:W3CDTF">2016-05-22T15:05:36Z</dcterms:created>
  <dcterms:modified xsi:type="dcterms:W3CDTF">2016-12-01T15:48:27Z</dcterms:modified>
</cp:coreProperties>
</file>