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8" r:id="rId4"/>
    <p:sldId id="265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9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BB357-62FC-493E-9BFB-CF9CDEE6C9D3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AD307-17C8-48BF-9CE7-42651651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0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1265-0170-454D-9A07-26A0471CB4F5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3F46-E389-42A7-90C1-57228ABE63D6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75D7-CC99-4C98-8A0A-DB387AC47687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169-19A4-46D1-A0AF-84D81C9682D5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0A19-B8E3-4D9C-BA5A-E57DA6EDBAB8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E480-AACD-4E38-919C-BA2F4C096D44}" type="datetime1">
              <a:rPr lang="en-US" smtClean="0"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1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A071-8726-429A-9F9B-0D9C953C9A18}" type="datetime1">
              <a:rPr lang="en-US" smtClean="0"/>
              <a:t>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460A-0967-4123-871A-0ACDBF13738E}" type="datetime1">
              <a:rPr lang="en-US" smtClean="0"/>
              <a:t>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76AB-6E56-4561-A42C-8892ED85F9EF}" type="datetime1">
              <a:rPr lang="en-US" smtClean="0"/>
              <a:t>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B95B-FEFA-4F4E-9E19-4CB2DB24B2FF}" type="datetime1">
              <a:rPr lang="en-US" smtClean="0"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A3C4-1952-4896-9520-1106B1BC1D43}" type="datetime1">
              <a:rPr lang="en-US" smtClean="0"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9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664C-CBD0-493D-B26D-747FCF4DD778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644E-85B8-4FA4-9CF8-5B2AC147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9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zenie@montages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SIMF Example: Group Marriage in Manyland CDM </a:t>
            </a:r>
            <a:br>
              <a:rPr lang="en-US" sz="2400" dirty="0" smtClean="0"/>
            </a:br>
            <a:r>
              <a:rPr lang="en-US" sz="2400" dirty="0" smtClean="0"/>
              <a:t>with a Mapping to an Abstraction of EMF for Business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200" dirty="0" smtClean="0"/>
              <a:t>to Illustrate a Methodology and Tooling for </a:t>
            </a:r>
            <a:br>
              <a:rPr lang="en-US" sz="2200" dirty="0" smtClean="0"/>
            </a:br>
            <a:r>
              <a:rPr lang="en-US" sz="2200" dirty="0" smtClean="0"/>
              <a:t>Specifying Information and Generating Editors for SIMF Models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200" dirty="0" smtClean="0"/>
              <a:t>note: illustrations of the tooling are shown in a basic notation, graphic, expression , and other editors/views may be added</a:t>
            </a: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 fontScale="85000" lnSpcReduction="20000"/>
          </a:bodyPr>
          <a:lstStyle/>
          <a:p>
            <a:endParaRPr lang="en-US" sz="1600" u="sng" dirty="0">
              <a:hlinkClick r:id="rId2"/>
            </a:endParaRPr>
          </a:p>
          <a:p>
            <a:r>
              <a:rPr lang="en-US" sz="1600" u="sng" dirty="0" smtClean="0">
                <a:hlinkClick r:id="rId2"/>
              </a:rPr>
              <a:t>1/8/2013</a:t>
            </a:r>
          </a:p>
          <a:p>
            <a:endParaRPr lang="en-US" sz="1600" u="sng" dirty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zenie@montages.com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47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Methodology : A (meta) Modeling Process using Abstracted EMF Tooling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169-19A4-46D1-A0AF-84D81C9682D5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Agile testing and iteration of models with concrete examples</a:t>
            </a:r>
          </a:p>
          <a:p>
            <a:pPr lvl="1"/>
            <a:r>
              <a:rPr lang="en-US" sz="1600" dirty="0" smtClean="0"/>
              <a:t>EMF + OCL abstracted as MCore simplifies and automates model derivation and construction with best practice and usability extensions</a:t>
            </a:r>
          </a:p>
          <a:p>
            <a:pPr lvl="1"/>
            <a:r>
              <a:rPr lang="en-US" sz="1600" dirty="0" smtClean="0"/>
              <a:t>Models may be quickly tested, changed, and retested in a workflow that includes generation and transform steps</a:t>
            </a:r>
          </a:p>
          <a:p>
            <a:r>
              <a:rPr lang="en-US" sz="2000" dirty="0" smtClean="0"/>
              <a:t>Domains are modeled in, or mapped to, MCore:</a:t>
            </a:r>
          </a:p>
          <a:p>
            <a:pPr lvl="1"/>
            <a:r>
              <a:rPr lang="en-US" sz="1600" dirty="0" smtClean="0"/>
              <a:t>MCore is an abstraction of EMF + OCL for modeling business concepts and properties</a:t>
            </a:r>
          </a:p>
          <a:p>
            <a:pPr lvl="1"/>
            <a:r>
              <a:rPr lang="en-US" sz="1600" dirty="0" smtClean="0"/>
              <a:t>MCore provides a roundtrip QVTo mapping to EMF ECore which, itself, has mappings to UML, eMOF, and XML Schema – others, if needed, may be added</a:t>
            </a:r>
          </a:p>
          <a:p>
            <a:pPr lvl="1"/>
            <a:r>
              <a:rPr lang="en-US" sz="1600" dirty="0" smtClean="0"/>
              <a:t>Domains may be core languages, such as the SIMF kernel, CDMs, LIMs, MBRs and any domain required for semantic federation.  The domain models may have meta relationships</a:t>
            </a:r>
          </a:p>
          <a:p>
            <a:r>
              <a:rPr lang="en-US" sz="2000" dirty="0" smtClean="0"/>
              <a:t>MCore generates editors for the models specified in it</a:t>
            </a:r>
          </a:p>
          <a:p>
            <a:pPr lvl="1"/>
            <a:r>
              <a:rPr lang="en-US" sz="1600" dirty="0" smtClean="0"/>
              <a:t>The generated editors enable model instance definition in tables, expression tools, etc. while the model retains the capability to add/modify notation as needed in its editor generation</a:t>
            </a:r>
          </a:p>
          <a:p>
            <a:pPr lvl="1"/>
            <a:r>
              <a:rPr lang="en-US" sz="1600" dirty="0" smtClean="0"/>
              <a:t>For example, Eclipse GMF (Graphical Modeling Framework) may be added to the generation configuration to generate graphical views and editors</a:t>
            </a:r>
          </a:p>
          <a:p>
            <a:r>
              <a:rPr lang="en-US" sz="2000" dirty="0" smtClean="0"/>
              <a:t>If the information specified in the generated editor is intended as meta to </a:t>
            </a:r>
            <a:r>
              <a:rPr lang="en-US" sz="2000" b="1" i="1" dirty="0" smtClean="0"/>
              <a:t>other</a:t>
            </a:r>
            <a:r>
              <a:rPr lang="en-US" sz="2000" dirty="0" smtClean="0"/>
              <a:t> models </a:t>
            </a:r>
            <a:r>
              <a:rPr lang="en-US" sz="2000" smtClean="0"/>
              <a:t>or objects </a:t>
            </a:r>
            <a:r>
              <a:rPr lang="en-US" sz="1400" dirty="0" smtClean="0"/>
              <a:t>(note: bridging abstraction levels is hard but doable with an ECore base)</a:t>
            </a:r>
            <a:r>
              <a:rPr lang="en-US" sz="2000" dirty="0" smtClean="0"/>
              <a:t>:</a:t>
            </a:r>
            <a:r>
              <a:rPr lang="en-US" sz="1200" dirty="0" smtClean="0"/>
              <a:t> </a:t>
            </a:r>
            <a:endParaRPr lang="en-US" sz="2000" dirty="0" smtClean="0"/>
          </a:p>
          <a:p>
            <a:pPr lvl="1"/>
            <a:r>
              <a:rPr lang="en-US" sz="1600" dirty="0" smtClean="0"/>
              <a:t>Using QVTo, or other Model to Model mechanisms, map the information  defined in its generated editor to MCore</a:t>
            </a:r>
          </a:p>
          <a:p>
            <a:pPr lvl="1"/>
            <a:r>
              <a:rPr lang="en-US" sz="1600" dirty="0" smtClean="0"/>
              <a:t>Generate an editor from the mapped to MCore and continue repeating this process until complete, there may be n meta levels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98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Methodology : Iteration and Composition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169-19A4-46D1-A0AF-84D81C9682D5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Iteration to Derive, Refine, and Evolve Models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Define Examples, extend and evolve as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Derive a Model for </a:t>
            </a:r>
            <a:r>
              <a:rPr lang="en-US" sz="1800" dirty="0" smtClean="0"/>
              <a:t>expressing</a:t>
            </a:r>
            <a:r>
              <a:rPr lang="en-US" sz="1800" dirty="0" smtClean="0"/>
              <a:t> </a:t>
            </a:r>
            <a:r>
              <a:rPr lang="en-US" sz="1800" dirty="0" smtClean="0"/>
              <a:t>the 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Specify the Derived Model in a modeling tool and generate an editor for testing it with the 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From the testing results refine the Model as needed and generate a new editor for testing the Examples with the modified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Repeat from previous step until complete</a:t>
            </a:r>
          </a:p>
          <a:p>
            <a:pPr marL="400050"/>
            <a:r>
              <a:rPr lang="en-US" sz="2000" dirty="0" smtClean="0"/>
              <a:t>Composition of Separate Concerns expressed in separate </a:t>
            </a:r>
            <a:r>
              <a:rPr lang="en-US" sz="2000" dirty="0" smtClean="0"/>
              <a:t>Models in the context of other Domain Models</a:t>
            </a:r>
          </a:p>
          <a:p>
            <a:pPr marL="800100" lvl="1"/>
            <a:r>
              <a:rPr lang="en-US" sz="1800" dirty="0" smtClean="0"/>
              <a:t>Assume a Library of Domain Models, e.g., Group Marriage, Address, Person</a:t>
            </a:r>
          </a:p>
          <a:p>
            <a:pPr marL="800100" lvl="1"/>
            <a:r>
              <a:rPr lang="en-US" sz="1800" dirty="0" smtClean="0"/>
              <a:t>Define a new domain model, e.g. an event in a community such as a marriage, that uses these Domain Models via Relationships, e.g., :</a:t>
            </a:r>
          </a:p>
          <a:p>
            <a:pPr marL="1200150" lvl="2"/>
            <a:r>
              <a:rPr lang="en-US" sz="1400" dirty="0" smtClean="0"/>
              <a:t>Community </a:t>
            </a:r>
            <a:r>
              <a:rPr lang="en-US" sz="1400" dirty="0" err="1" smtClean="0"/>
              <a:t>isA</a:t>
            </a:r>
            <a:r>
              <a:rPr lang="en-US" sz="1400" dirty="0" smtClean="0"/>
              <a:t> Group Marriage (Generalization, implies a Group Marriage generated Editor) for specifying Members of the Community</a:t>
            </a:r>
          </a:p>
          <a:p>
            <a:pPr marL="1200150" lvl="2"/>
            <a:r>
              <a:rPr lang="en-US" sz="1400" dirty="0" smtClean="0"/>
              <a:t>Member </a:t>
            </a:r>
            <a:r>
              <a:rPr lang="en-US" sz="1400" dirty="0" err="1" smtClean="0"/>
              <a:t>isA</a:t>
            </a:r>
            <a:r>
              <a:rPr lang="en-US" sz="1400" dirty="0" smtClean="0"/>
              <a:t> Person (Generalization, Member Editor defined by Person generated)</a:t>
            </a:r>
          </a:p>
          <a:p>
            <a:pPr marL="1200150" lvl="2"/>
            <a:r>
              <a:rPr lang="en-US" sz="1400" dirty="0" smtClean="0"/>
              <a:t>Person Associated with Address  via UML-like Association or </a:t>
            </a:r>
            <a:r>
              <a:rPr lang="en-US" sz="1400" dirty="0" err="1" smtClean="0"/>
              <a:t>EReference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91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Initial Mapping Diagram in ECore</a:t>
            </a:r>
            <a:br>
              <a:rPr lang="en-US" sz="2800" dirty="0" smtClean="0"/>
            </a:br>
            <a:r>
              <a:rPr lang="en-US" sz="1800" dirty="0" smtClean="0"/>
              <a:t>(Generated from the MCore to follow)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169-19A4-46D1-A0AF-84D81C9682D5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8" y="1066800"/>
            <a:ext cx="7843924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5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Group Marriage Example CDM Mapping, via UML, to MCore (1)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169-19A4-46D1-A0AF-84D81C9682D5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990600"/>
            <a:ext cx="8961120" cy="504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4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/>
              <a:t>Group Marriage Example CDM Mapping, via UML, to MCore </a:t>
            </a:r>
            <a:r>
              <a:rPr lang="en-US" sz="2200" dirty="0" smtClean="0"/>
              <a:t>(2)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169-19A4-46D1-A0AF-84D81C9682D5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8961120" cy="504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169-19A4-46D1-A0AF-84D81C9682D5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" y="990600"/>
            <a:ext cx="8961120" cy="504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66800" y="228600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Group Marriage Example CDM Mapping, via UML, to MCore </a:t>
            </a:r>
            <a:r>
              <a:rPr lang="en-US" sz="2000" dirty="0" smtClean="0"/>
              <a:t>(3)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10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169-19A4-46D1-A0AF-84D81C9682D5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" y="990600"/>
            <a:ext cx="8961120" cy="504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58109" y="228600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Group Marriage Example CDM Mapping, via UML, to MCore </a:t>
            </a:r>
            <a:r>
              <a:rPr lang="en-US" sz="2000" dirty="0" smtClean="0"/>
              <a:t>(4)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9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Editor Generated from Group Marriage CDM, via UML, mapped to MCore</a:t>
            </a:r>
            <a:br>
              <a:rPr lang="en-US" sz="2200" dirty="0" smtClean="0"/>
            </a:br>
            <a:r>
              <a:rPr lang="en-US" sz="2200" dirty="0" smtClean="0"/>
              <a:t>and Populated with a Very Simple Example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169-19A4-46D1-A0AF-84D81C9682D5}" type="datetime1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SIMF DSLs with Generated Editors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644E-85B8-4FA4-9CF8-5B2AC147F896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984885"/>
            <a:ext cx="8961120" cy="504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6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559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SIMF Example: Group Marriage in Manyland CDM  with a Mapping to an Abstraction of EMF for Business  to Illustrate a Methodology and Tooling for  Specifying Information and Generating Editors for SIMF Models note: illustrations of the tooling are shown in a basic notation, graphic, expression , and other editors/views may be added</vt:lpstr>
      <vt:lpstr>Methodology : A (meta) Modeling Process using Abstracted EMF Tooling</vt:lpstr>
      <vt:lpstr>Methodology : Iteration and Composition</vt:lpstr>
      <vt:lpstr>Initial Mapping Diagram in ECore (Generated from the MCore to follow)</vt:lpstr>
      <vt:lpstr> Group Marriage Example CDM Mapping, via UML, to MCore (1) </vt:lpstr>
      <vt:lpstr> Group Marriage Example CDM Mapping, via UML, to MCore (2) </vt:lpstr>
      <vt:lpstr>  </vt:lpstr>
      <vt:lpstr>  </vt:lpstr>
      <vt:lpstr> Editor Generated from Group Marriage CDM, via UML, mapped to MCore and Populated with a Very Simple 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SIMF DSL Proposals in ECore with Generated Editors for Specifying SIMF Models</dc:title>
  <dc:creator>David</dc:creator>
  <cp:lastModifiedBy>David</cp:lastModifiedBy>
  <cp:revision>137</cp:revision>
  <cp:lastPrinted>2013-01-18T17:40:17Z</cp:lastPrinted>
  <dcterms:created xsi:type="dcterms:W3CDTF">2012-11-13T15:53:40Z</dcterms:created>
  <dcterms:modified xsi:type="dcterms:W3CDTF">2013-01-18T17:43:22Z</dcterms:modified>
</cp:coreProperties>
</file>