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5"/>
  </p:notesMasterIdLst>
  <p:sldIdLst>
    <p:sldId id="256" r:id="rId2"/>
    <p:sldId id="475" r:id="rId3"/>
    <p:sldId id="477" r:id="rId4"/>
    <p:sldId id="485" r:id="rId5"/>
    <p:sldId id="476" r:id="rId6"/>
    <p:sldId id="478" r:id="rId7"/>
    <p:sldId id="381" r:id="rId8"/>
    <p:sldId id="479" r:id="rId9"/>
    <p:sldId id="480" r:id="rId10"/>
    <p:sldId id="481" r:id="rId11"/>
    <p:sldId id="482" r:id="rId12"/>
    <p:sldId id="483" r:id="rId13"/>
    <p:sldId id="484" r:id="rId14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  <p:embeddedFont>
      <p:font typeface="Tunga" panose="020B0604020202020204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19" autoAdjust="0"/>
    <p:restoredTop sz="93758" autoAdjust="0"/>
  </p:normalViewPr>
  <p:slideViewPr>
    <p:cSldViewPr>
      <p:cViewPr varScale="1">
        <p:scale>
          <a:sx n="81" d="100"/>
          <a:sy n="81" d="100"/>
        </p:scale>
        <p:origin x="2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6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9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80C8A-D2E4-4495-AF9F-052BC1FF86BD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C0839-A752-4026-B076-2AA4A81C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C0839-A752-4026-B076-2AA4A81C13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2017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January 2017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2017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January 2017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January 2017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2017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8096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2017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January 2017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January 2017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January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OMG Threat &amp; Risk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ysa@omg.org" TargetMode="External"/><Relationship Id="rId2" Type="http://schemas.openxmlformats.org/officeDocument/2006/relationships/hyperlink" Target="mailto:threat@modeldriven.or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q29clvk" TargetMode="External"/><Relationship Id="rId2" Type="http://schemas.openxmlformats.org/officeDocument/2006/relationships/hyperlink" Target="https://github.com/ModelDriven/ThreatRisk/tree/master/Draft%20Submission%202016-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hreatrisk.org/" TargetMode="External"/><Relationship Id="rId4" Type="http://schemas.openxmlformats.org/officeDocument/2006/relationships/hyperlink" Target="http://www.threatrisk.org/spec/Threat%20Risk%20Model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:\Projects\Threat\website\threat-mo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4648201"/>
            <a:ext cx="9144000" cy="220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5" descr="C:\Users\Cory\Pictures\threatImage\l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118" y="5834570"/>
            <a:ext cx="3800032" cy="10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3048000" y="3352800"/>
            <a:ext cx="3048000" cy="14516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http://ts2.mm.bing.net/th?id=HN.607995141331681509&amp;amp;pid=15.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167" y="5291758"/>
            <a:ext cx="1140382" cy="11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3434914"/>
            <a:ext cx="3145490" cy="870105"/>
          </a:xfrm>
        </p:spPr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Threat</a:t>
            </a:r>
          </a:p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Operational Threat &amp; Risk Information Sharing and Analytics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96481" y="3649229"/>
            <a:ext cx="1951037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" y="4782030"/>
            <a:ext cx="1877618" cy="62495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0" y="5693790"/>
            <a:ext cx="2723776" cy="534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1" y="6276974"/>
            <a:ext cx="3829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844" y="4781669"/>
            <a:ext cx="2571749" cy="62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26" y="5391081"/>
            <a:ext cx="1462774" cy="68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93" y="4601632"/>
            <a:ext cx="1676400" cy="104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00" y="4798969"/>
            <a:ext cx="891713" cy="49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894" y="4859627"/>
            <a:ext cx="14287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Cory\Pictures\threatImage\nis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400" y="6423594"/>
            <a:ext cx="1246626" cy="4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Cory\Pictures\threatImage\nsa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65" y="5315961"/>
            <a:ext cx="1081431" cy="105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582" y="5466825"/>
            <a:ext cx="697385" cy="70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94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turn the specification into a useful capability and make it’s value clear, we need pilot projects and, perhaps, a reference implementation. We are seeking input and sponsorship.</a:t>
            </a:r>
          </a:p>
          <a:p>
            <a:r>
              <a:rPr lang="en-US" dirty="0"/>
              <a:t>Mission needs will also impact potential vendor support. Strategically focus vendors could consider implementation based on the current specification.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January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OMG Threat &amp; Risk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Seeking new use cases, mission needs and pilot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0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Threat/risk is based on “Semantic Modeling for Information Federation”, also an in-progress OMG standard. Initial attempts to keep </a:t>
            </a:r>
            <a:r>
              <a:rPr lang="en-US" dirty="0" err="1"/>
              <a:t>theese</a:t>
            </a:r>
            <a:r>
              <a:rPr lang="en-US" dirty="0"/>
              <a:t> somewhat decoupled politically were not accepted by the OMG. </a:t>
            </a:r>
          </a:p>
          <a:p>
            <a:r>
              <a:rPr lang="en-US" dirty="0"/>
              <a:t>SMIF provides for open federation for any domain or data and as such provides a foundation for next-generation information sharing and federation.</a:t>
            </a:r>
          </a:p>
          <a:p>
            <a:r>
              <a:rPr lang="en-US" dirty="0"/>
              <a:t>Participation in the SMIF effort is encouraged.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January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OMG Threat &amp; Risk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SIMF/SMIF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8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suggest an ongoing meeting schedule, both on technical and mission related topics. </a:t>
            </a:r>
          </a:p>
          <a:p>
            <a:r>
              <a:rPr lang="en-US" dirty="0"/>
              <a:t>We propose to continue the 1PM Monday time slot.</a:t>
            </a:r>
          </a:p>
          <a:p>
            <a:r>
              <a:rPr lang="en-US" dirty="0"/>
              <a:t>Notices will be sent to </a:t>
            </a:r>
            <a:r>
              <a:rPr lang="en-US" dirty="0">
                <a:hlinkClick r:id="rId2"/>
              </a:rPr>
              <a:t>threat@modeldriven.org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Sysa@omg.org</a:t>
            </a:r>
            <a:endParaRPr lang="en-US" dirty="0"/>
          </a:p>
          <a:p>
            <a:r>
              <a:rPr lang="en-US" dirty="0"/>
              <a:t>Suggestions for best use of our time is welcome.</a:t>
            </a:r>
          </a:p>
          <a:p>
            <a:r>
              <a:rPr lang="en-US" dirty="0"/>
              <a:t>Suggestion for next call: Model Tour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January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OMG Threat &amp; Risk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Meetings</a:t>
            </a:r>
          </a:p>
        </p:txBody>
      </p:sp>
    </p:spTree>
    <p:extLst>
      <p:ext uri="{BB962C8B-B14F-4D97-AF65-F5344CB8AC3E}">
        <p14:creationId xmlns:p14="http://schemas.microsoft.com/office/powerpoint/2010/main" val="171430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OMG Threat &amp; Risk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Status and standards process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Current assets and review process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STIX &amp; NIEM Mappings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Topic for “worked example”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Seeking new use cases, mission needs and pilot projects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Potential vendor support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SIMF/SMIF dependencies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Meeting schedule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January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OMG Threat &amp; Risk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1100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Those on this call have a basic understanding of the threat/risk initiative</a:t>
            </a:r>
          </a:p>
          <a:p>
            <a:r>
              <a:rPr lang="en-US" dirty="0"/>
              <a:t>If not, we can schedule a more introductory telcon</a:t>
            </a:r>
          </a:p>
          <a:p>
            <a:endParaRPr lang="en-US" dirty="0"/>
          </a:p>
          <a:p>
            <a:r>
              <a:rPr lang="en-US" dirty="0"/>
              <a:t>Reminder: We are creating a reference model to enable federation, analysis and information sharing of threat and risk related information across multiple domains, organizations and technologies. </a:t>
            </a:r>
          </a:p>
          <a:p>
            <a:r>
              <a:rPr lang="en-US" dirty="0"/>
              <a:t>We are not creating specific schema for specific purposes, but integrating such schema. Schema could be created from the threat/risk model.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January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OMG Threat &amp; Risk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90016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05450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Critical Infrastructure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737243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Terrorism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919873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Crime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2503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Cyber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331633" y="1651630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Natural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Disasters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" y="2583180"/>
            <a:ext cx="8949690" cy="2674620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Integrating Framework for Threats and Risks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we need is an integrating framework </a:t>
            </a:r>
            <a:r>
              <a:rPr lang="en-US" sz="3200" dirty="0">
                <a:solidFill>
                  <a:srgbClr val="FF0000"/>
                </a:solidFill>
              </a:rPr>
              <a:t>that supports automated data mapping</a:t>
            </a:r>
          </a:p>
        </p:txBody>
      </p:sp>
      <p:sp>
        <p:nvSpPr>
          <p:cNvPr id="2" name="Flowchart: Document 1"/>
          <p:cNvSpPr/>
          <p:nvPr/>
        </p:nvSpPr>
        <p:spPr>
          <a:xfrm>
            <a:off x="36576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218313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400050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577977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9" name="Flowchart: Document 18"/>
          <p:cNvSpPr/>
          <p:nvPr/>
        </p:nvSpPr>
        <p:spPr>
          <a:xfrm>
            <a:off x="766953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248" y="5435420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 integrating framework that helps us deal with all aspects of a risk or incident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1327" y="5804752"/>
            <a:ext cx="784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federation of risk and threat information sharing and analytics capabilities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4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January 2017</a:t>
            </a:r>
          </a:p>
        </p:txBody>
      </p:sp>
    </p:spTree>
    <p:extLst>
      <p:ext uri="{BB962C8B-B14F-4D97-AF65-F5344CB8AC3E}">
        <p14:creationId xmlns:p14="http://schemas.microsoft.com/office/powerpoint/2010/main" val="37879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410574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Standards Status</a:t>
            </a:r>
          </a:p>
          <a:p>
            <a:r>
              <a:rPr lang="en-US" dirty="0"/>
              <a:t>	Revised submission due May 18, full adoption thru process late 2017</a:t>
            </a:r>
          </a:p>
          <a:p>
            <a:r>
              <a:rPr lang="en-US" dirty="0"/>
              <a:t>	Model &amp; mapping content largely complete, pending review</a:t>
            </a:r>
          </a:p>
          <a:p>
            <a:r>
              <a:rPr lang="en-US" dirty="0"/>
              <a:t>	Work required</a:t>
            </a:r>
          </a:p>
          <a:p>
            <a:r>
              <a:rPr lang="en-US" dirty="0"/>
              <a:t>		Worked example</a:t>
            </a:r>
          </a:p>
          <a:p>
            <a:r>
              <a:rPr lang="en-US" dirty="0"/>
              <a:t>		Restructure of mappings due to technical UML issues</a:t>
            </a:r>
          </a:p>
          <a:p>
            <a:r>
              <a:rPr lang="en-US" dirty="0"/>
              <a:t>		Finalization of documents</a:t>
            </a:r>
          </a:p>
          <a:p>
            <a:r>
              <a:rPr lang="en-US" dirty="0"/>
              <a:t>		Finalization of all technical artifacts per OMG </a:t>
            </a:r>
          </a:p>
          <a:p>
            <a:r>
              <a:rPr lang="en-US" dirty="0"/>
              <a:t>‘	Dependent on “Semantics Modeling for Information Federation” (SMIF)</a:t>
            </a:r>
          </a:p>
          <a:p>
            <a:r>
              <a:rPr lang="en-US" dirty="0"/>
              <a:t>	also in progress on same schedule (more below)</a:t>
            </a:r>
          </a:p>
          <a:p>
            <a:r>
              <a:rPr lang="en-US" dirty="0"/>
              <a:t>Reference/pilot implementation status</a:t>
            </a:r>
          </a:p>
          <a:p>
            <a:r>
              <a:rPr lang="en-US" dirty="0"/>
              <a:t>	Still looking for sponsorship for a reference 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January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OMG Threat &amp; Risk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Status and standards process</a:t>
            </a:r>
          </a:p>
        </p:txBody>
      </p:sp>
    </p:spTree>
    <p:extLst>
      <p:ext uri="{BB962C8B-B14F-4D97-AF65-F5344CB8AC3E}">
        <p14:creationId xmlns:p14="http://schemas.microsoft.com/office/powerpoint/2010/main" val="158953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Another effort has started in the OMG to support risk modeling tools, this is built on the “Unified Architecture Framework” (UAF) – formally known as UPDM and DoDAF.</a:t>
            </a:r>
          </a:p>
          <a:p>
            <a:r>
              <a:rPr lang="en-US" dirty="0"/>
              <a:t>It has become evident that the information sharing/federation focus is different than but related to this modeling tool focus.</a:t>
            </a:r>
          </a:p>
          <a:p>
            <a:r>
              <a:rPr lang="en-US" dirty="0"/>
              <a:t>This new effort will be required to provide a mapping to threat/risk.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January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OMG Threat &amp; Risk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sharing Vs. Risk Modeling</a:t>
            </a:r>
          </a:p>
        </p:txBody>
      </p:sp>
    </p:spTree>
    <p:extLst>
      <p:ext uri="{BB962C8B-B14F-4D97-AF65-F5344CB8AC3E}">
        <p14:creationId xmlns:p14="http://schemas.microsoft.com/office/powerpoint/2010/main" val="308852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534274" cy="4724400"/>
          </a:xfrm>
        </p:spPr>
        <p:txBody>
          <a:bodyPr>
            <a:normAutofit/>
          </a:bodyPr>
          <a:lstStyle/>
          <a:p>
            <a:r>
              <a:rPr lang="en-US" dirty="0"/>
              <a:t>Assets</a:t>
            </a:r>
          </a:p>
          <a:p>
            <a:pPr lvl="1"/>
            <a:r>
              <a:rPr lang="en-US" dirty="0"/>
              <a:t>Specification Documents: </a:t>
            </a:r>
            <a:r>
              <a:rPr lang="en-US" b="1" dirty="0">
                <a:hlinkClick r:id="rId2"/>
              </a:rPr>
              <a:t>https://github.com/ModelDriven/ThreatRisk/tree/master/Draft%20Submission%202016-12</a:t>
            </a:r>
            <a:endParaRPr lang="en-US" b="1" dirty="0"/>
          </a:p>
          <a:p>
            <a:pPr lvl="1"/>
            <a:r>
              <a:rPr lang="en-US" dirty="0"/>
              <a:t>Web view of models: </a:t>
            </a:r>
            <a:r>
              <a:rPr lang="en-US" dirty="0">
                <a:hlinkClick r:id="rId3"/>
              </a:rPr>
              <a:t>http://tinyurl.com/q29clvk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http://www.threatrisk.org/spec/Threat%20Risk%20Model.html</a:t>
            </a:r>
            <a:endParaRPr lang="en-US" dirty="0"/>
          </a:p>
          <a:p>
            <a:pPr lvl="1"/>
            <a:r>
              <a:rPr lang="en-US" dirty="0"/>
              <a:t>Community portal: </a:t>
            </a:r>
            <a:r>
              <a:rPr lang="en-US" u="sng" dirty="0">
                <a:hlinkClick r:id="rId5"/>
              </a:rPr>
              <a:t>http://threatrisk.org/</a:t>
            </a:r>
            <a:endParaRPr lang="en-US" u="sng" dirty="0"/>
          </a:p>
          <a:p>
            <a:pPr lvl="1"/>
            <a:endParaRPr lang="en-US" u="sng" dirty="0"/>
          </a:p>
          <a:p>
            <a:pPr marL="0" lvl="1" indent="0">
              <a:buNone/>
            </a:pPr>
            <a:r>
              <a:rPr lang="en-US" sz="2400" u="sng" dirty="0"/>
              <a:t>Review is encouraged at the “mission level”: use cases and definitions and the technical level. </a:t>
            </a:r>
          </a:p>
          <a:p>
            <a:pPr marL="173038" lvl="2" indent="0">
              <a:buNone/>
            </a:pPr>
            <a:r>
              <a:rPr lang="en-US" sz="2400" u="sng" dirty="0"/>
              <a:t>Comments can use GIT or threat email list.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Current assets and review process</a:t>
            </a:r>
          </a:p>
        </p:txBody>
      </p:sp>
      <p:sp>
        <p:nvSpPr>
          <p:cNvPr id="7" name="Rectangle 6"/>
          <p:cNvSpPr/>
          <p:nvPr/>
        </p:nvSpPr>
        <p:spPr>
          <a:xfrm rot="19046753">
            <a:off x="5306588" y="4877676"/>
            <a:ext cx="47612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Download Now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7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January 2017</a:t>
            </a:r>
          </a:p>
        </p:txBody>
      </p:sp>
    </p:spTree>
    <p:extLst>
      <p:ext uri="{BB962C8B-B14F-4D97-AF65-F5344CB8AC3E}">
        <p14:creationId xmlns:p14="http://schemas.microsoft.com/office/powerpoint/2010/main" val="372439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Mappings to subsets of STIX and NIEM-Core are included, providing for some interoperability between them.</a:t>
            </a:r>
          </a:p>
          <a:p>
            <a:r>
              <a:rPr lang="en-US" dirty="0"/>
              <a:t>In both cases these are subsets based on what is needed across communities.</a:t>
            </a:r>
          </a:p>
          <a:p>
            <a:r>
              <a:rPr lang="en-US" dirty="0"/>
              <a:t>More in depth mappings could be created, based on mission needs. Examples would include “suspicious activity reports”.</a:t>
            </a:r>
          </a:p>
          <a:p>
            <a:r>
              <a:rPr lang="en-US" dirty="0"/>
              <a:t>In addition, threat/risk could provide a basis for a NIEM threat domain that includes Cyber/Physical threats – e.g. Critical Infrastructure.</a:t>
            </a:r>
          </a:p>
          <a:p>
            <a:endParaRPr lang="en-US" dirty="0"/>
          </a:p>
          <a:p>
            <a:r>
              <a:rPr lang="en-US" dirty="0"/>
              <a:t>Additional technical work is in progress on the mappings due to UML technical issues.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January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OMG Threat &amp; Risk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STIX &amp; NIEM Mappings</a:t>
            </a:r>
          </a:p>
        </p:txBody>
      </p:sp>
    </p:spTree>
    <p:extLst>
      <p:ext uri="{BB962C8B-B14F-4D97-AF65-F5344CB8AC3E}">
        <p14:creationId xmlns:p14="http://schemas.microsoft.com/office/powerpoint/2010/main" val="6445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OMG reviewers have asked for a “worked example” to be included, similar to the one provided in UAF. </a:t>
            </a:r>
          </a:p>
          <a:p>
            <a:r>
              <a:rPr lang="en-US" dirty="0"/>
              <a:t>Such a worked example includes a use case and mappings of actual data.</a:t>
            </a:r>
          </a:p>
          <a:p>
            <a:r>
              <a:rPr lang="en-US" dirty="0"/>
              <a:t>We could use an existing use case, such as “Biothreat”, but are open to other suggestions.</a:t>
            </a:r>
          </a:p>
          <a:p>
            <a:r>
              <a:rPr lang="en-US" dirty="0"/>
              <a:t>The worked example will be developed over the next few weeks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January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OMG Threat &amp; Risk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for “worked example”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92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5225</TotalTime>
  <Words>827</Words>
  <Application>Microsoft Office PowerPoint</Application>
  <PresentationFormat>On-screen Show (4:3)</PresentationFormat>
  <Paragraphs>123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Tahoma</vt:lpstr>
      <vt:lpstr>Calibri</vt:lpstr>
      <vt:lpstr>Corbel</vt:lpstr>
      <vt:lpstr>Tunga</vt:lpstr>
      <vt:lpstr>Arial</vt:lpstr>
      <vt:lpstr>Mylar</vt:lpstr>
      <vt:lpstr>Operational Threat &amp; Risk Information Sharing and Analytics</vt:lpstr>
      <vt:lpstr>Agenda</vt:lpstr>
      <vt:lpstr>Assumption</vt:lpstr>
      <vt:lpstr>What we need is an integrating framework that supports automated data mapping</vt:lpstr>
      <vt:lpstr>Status and standards process</vt:lpstr>
      <vt:lpstr>Information sharing Vs. Risk Modeling</vt:lpstr>
      <vt:lpstr>Current assets and review process</vt:lpstr>
      <vt:lpstr>STIX &amp; NIEM Mappings</vt:lpstr>
      <vt:lpstr>Topic for “worked example”</vt:lpstr>
      <vt:lpstr>Seeking new use cases, mission needs and pilot projects</vt:lpstr>
      <vt:lpstr>SIMF/SMIF dependencies</vt:lpstr>
      <vt:lpstr>Ongoing Meetings</vt:lpstr>
      <vt:lpstr>Dicussion</vt:lpstr>
    </vt:vector>
  </TitlesOfParts>
  <Company>Model Driven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Threat/Risk Information Sharing and Analytics</dc:title>
  <dc:creator>Cory Casanave</dc:creator>
  <cp:lastModifiedBy>Cory Casanave</cp:lastModifiedBy>
  <cp:revision>300</cp:revision>
  <dcterms:created xsi:type="dcterms:W3CDTF">2014-12-22T21:21:42Z</dcterms:created>
  <dcterms:modified xsi:type="dcterms:W3CDTF">2017-01-22T22:02:57Z</dcterms:modified>
</cp:coreProperties>
</file>