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6651-D9BC-4BF5-827C-0F78836D335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Threat-Risk RFP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/>
          <p:cNvSpPr/>
          <p:nvPr/>
        </p:nvSpPr>
        <p:spPr>
          <a:xfrm>
            <a:off x="856962" y="1744040"/>
            <a:ext cx="265922" cy="165283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63274" y="1744045"/>
            <a:ext cx="1651518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6280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32382" y="4281972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9735" y="4498130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9735" y="3983392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659735" y="5006649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2268121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715" y="36140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756072" y="311564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84877" y="5669902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RFP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851" y="1333498"/>
            <a:ext cx="8441729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shallow conceptual model generically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3528" y="2155914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53835" y="2155915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48569" y="3526196"/>
            <a:ext cx="1705265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Representation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5942308" y="2432783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96240" y="4693841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78079" y="4122219"/>
            <a:ext cx="1582563" cy="2010990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IODEF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7819930" y="352751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3528" y="1744045"/>
            <a:ext cx="4651263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 Threat &amp; Risk Concepts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192" y="1744360"/>
            <a:ext cx="3392887" cy="410547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risks (Out of scope)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4409109" y="2971019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20776" y="4137344"/>
            <a:ext cx="1695419" cy="2127531"/>
          </a:xfrm>
          <a:prstGeom prst="roundRect">
            <a:avLst/>
          </a:prstGeom>
          <a:solidFill>
            <a:schemeClr val="bg2">
              <a:lumMod val="9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bg2">
                    <a:lumMod val="25000"/>
                  </a:schemeClr>
                </a:solidFill>
              </a:rPr>
              <a:t>Other Risks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Systemic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Credit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Market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Pension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Reputation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Liquidity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Legal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Project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Mgmt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Risk</a:t>
            </a:r>
          </a:p>
        </p:txBody>
      </p:sp>
      <p:sp>
        <p:nvSpPr>
          <p:cNvPr id="17" name="Up Arrow 16"/>
          <p:cNvSpPr/>
          <p:nvPr/>
        </p:nvSpPr>
        <p:spPr>
          <a:xfrm>
            <a:off x="1918397" y="2162863"/>
            <a:ext cx="265922" cy="195935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890" y="363709"/>
            <a:ext cx="8594768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shallow conceptual model generically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2645" y="1187448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12952" y="1187449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Emergency 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07686" y="2557730"/>
            <a:ext cx="1705265" cy="8677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Representation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801425" y="1464317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14422" y="4542557"/>
            <a:ext cx="119517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37196" y="2601900"/>
            <a:ext cx="1582563" cy="141043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STIX/TAXII/Cybox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IODEF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6679047" y="2559048"/>
            <a:ext cx="265922" cy="1983509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2644" y="775579"/>
            <a:ext cx="5874013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 Threat &amp; Risk Concepts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2231" y="774571"/>
            <a:ext cx="1283463" cy="831171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risks (Out of scope)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3268226" y="2002553"/>
            <a:ext cx="265922" cy="583163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1890" y="3140889"/>
            <a:ext cx="1695419" cy="2269415"/>
          </a:xfrm>
          <a:prstGeom prst="roundRect">
            <a:avLst/>
          </a:prstGeom>
          <a:solidFill>
            <a:schemeClr val="bg2">
              <a:lumMod val="9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bg2">
                    <a:lumMod val="25000"/>
                  </a:schemeClr>
                </a:solidFill>
              </a:rPr>
              <a:t>Other Risks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Systemic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Credit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Market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Pension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Reputation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Liquidity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Legal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Project Management  Risk</a:t>
            </a:r>
          </a:p>
        </p:txBody>
      </p:sp>
      <p:sp>
        <p:nvSpPr>
          <p:cNvPr id="17" name="Up Arrow 16"/>
          <p:cNvSpPr/>
          <p:nvPr/>
        </p:nvSpPr>
        <p:spPr>
          <a:xfrm>
            <a:off x="899511" y="1605742"/>
            <a:ext cx="265922" cy="15200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04805" y="1191369"/>
            <a:ext cx="1291853" cy="2786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Physical. Spectrum, facilities,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Probabilities, Forensic, Chemical, Biological,  Medical, Nuclear, Military and Intelligence threats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04804" y="4552257"/>
            <a:ext cx="1291853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 Inputs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8017769" y="3978331"/>
            <a:ext cx="265922" cy="5739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68831" y="5255307"/>
            <a:ext cx="2318395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 Scope with Limited Detail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8832" y="4740569"/>
            <a:ext cx="2318394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3168832" y="5763826"/>
            <a:ext cx="2318394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1130" y="4371237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224</Words>
  <Application>Microsoft Office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Threat-Risk RFP Pictures</vt:lpstr>
      <vt:lpstr>Initial Focus</vt:lpstr>
      <vt:lpstr>RFP Focus</vt:lpstr>
      <vt:lpstr>PowerPoint Presentation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Cory Casanave [18538]</cp:lastModifiedBy>
  <cp:revision>13</cp:revision>
  <dcterms:created xsi:type="dcterms:W3CDTF">2014-04-30T16:41:36Z</dcterms:created>
  <dcterms:modified xsi:type="dcterms:W3CDTF">2014-06-14T15:40:40Z</dcterms:modified>
</cp:coreProperties>
</file>