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1" r:id="rId2"/>
    <p:sldId id="267" r:id="rId3"/>
    <p:sldId id="265" r:id="rId4"/>
    <p:sldId id="262" r:id="rId5"/>
    <p:sldId id="263" r:id="rId6"/>
    <p:sldId id="264" r:id="rId7"/>
    <p:sldId id="268" r:id="rId8"/>
    <p:sldId id="266" r:id="rId9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75" d="100"/>
          <a:sy n="75" d="100"/>
        </p:scale>
        <p:origin x="-8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8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8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6BD7-39CD-4C07-B586-DBA0B5855F6F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9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40386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Snowmageddon</a:t>
            </a:r>
            <a:r>
              <a:rPr lang="en-US" sz="3600" dirty="0"/>
              <a:t> in New </a:t>
            </a:r>
            <a:r>
              <a:rPr lang="en-US" sz="3600" dirty="0" smtClean="0"/>
              <a:t>England </a:t>
            </a:r>
          </a:p>
          <a:p>
            <a:pPr algn="ctr"/>
            <a:r>
              <a:rPr lang="en-US" sz="3600" dirty="0" smtClean="0"/>
              <a:t>Threat/Risk Model Representation</a:t>
            </a:r>
          </a:p>
        </p:txBody>
      </p:sp>
      <p:pic>
        <p:nvPicPr>
          <p:cNvPr id="3" name="Picture 2" descr="http://d2vo5twcnd9mdi.cloudfront.net/uploads_f9d0588e-d1a2-4ea9-a971-bae1a3f86922-Snomageddon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1000"/>
            <a:ext cx="8001000" cy="313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524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Snowmageddon in New England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899160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736203015.jpg" descr="-736203015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334" y="914400"/>
            <a:ext cx="8343331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52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899160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410558100.jpg" descr="-410558100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2112" y="1681162"/>
            <a:ext cx="5819775" cy="3952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52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899160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202944604.jpg" descr="202944604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509" y="914400"/>
            <a:ext cx="7504981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52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Harm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899160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497935363.jpg" descr="497935363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016" y="914400"/>
            <a:ext cx="7427968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52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Hazard and harm with stakeholders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899160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381706901.jpg" descr="-381706901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476522"/>
            <a:ext cx="8991600" cy="4362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52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Treatment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899160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35568835.jpg" descr="35568835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389" y="914400"/>
            <a:ext cx="8085221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52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Response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899160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0532619.jpg" descr="10532619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60" y="914400"/>
            <a:ext cx="6884479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21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Presentation PowerPoint</dc:title>
  <dc:creator>No Magic</dc:creator>
  <cp:lastModifiedBy>Cory Casanave</cp:lastModifiedBy>
  <cp:revision>10</cp:revision>
  <cp:lastPrinted>2015-03-29T16:44:03Z</cp:lastPrinted>
  <dcterms:created xsi:type="dcterms:W3CDTF">2010-04-19T08:03:47Z</dcterms:created>
  <dcterms:modified xsi:type="dcterms:W3CDTF">2015-03-29T16:58:49Z</dcterms:modified>
</cp:coreProperties>
</file>