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EDB2-3D67-49B8-90F7-D5F51E72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5126-46E2-4A9A-ACBF-ED3006EC9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E5AB-5250-45B2-BB03-FF554649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38F8E-1A5A-4695-8CF2-1B4E83A4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D5ED3-1A22-4D4D-9755-3DAD3B56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D32B-028B-4A2A-8281-BA5F722C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8B773-72E4-4E45-8526-8C16761D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E4DF-3A55-4342-AA72-7BDBEE92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85C29-0C8C-46A0-A213-81EB8E81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C1AE-F3AE-4A9B-A9FD-F3CDA6D9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6EA2-3A0D-439A-A375-BA14F4A00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DE94E-998E-4C76-BE3D-912D27CF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6DD4-08EA-4DA3-B3A2-DA5BC5FD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428C-8AFD-4A16-A71A-D546CDEC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5478-2DEA-40F0-8449-900B986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EE11-FCA0-4DB9-B008-2CDAFD93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6328-5FF4-4985-9552-B6FEBF53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84AF-2A3B-4C7B-9E7B-9AB32D4E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B9A8-482F-4230-ADA8-E2946423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EA2B-C480-471D-9B11-FA9BB53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C743-6E5E-464B-B6D0-8A8A6BC40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150E-ABEF-4B95-A5C4-71A23BC4D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E503-BEB1-4463-8595-E122F4EA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E596-F118-40FF-A566-D109AD0B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E070-C9CF-4655-85BA-6B57103C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E844-7AC7-49E1-A76D-9A086BC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B22-DCCB-4E71-95AF-2FCAD478A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2659-1915-48EE-9F7D-CB19961B7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BE1E-EFD4-4420-B003-CC89B6C7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75A4C-A576-41D6-9793-52E86608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F3214-1AAA-485E-B409-51D81B7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AE4A-4FE4-42AD-A86D-3010C86E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1D78-BB48-49CE-B2BD-583CAC053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190A2-2F25-4340-8258-7CA2D262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365B1-D26A-4C52-81A7-04D211785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3DA0-D6C2-411A-88D3-1D67ABA97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36E6-071F-4BDC-85C8-BD5B6E02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6A458-5971-48E6-BA0F-92F1223B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1058A-5CB2-4D3C-A488-AB0D179E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C37B-F974-44D7-AEA9-FC1F182D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61EA4-B40F-4019-8076-80EC546E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149BA-9B14-4808-9F4A-DEC0ADAB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7C0F7-3546-4FA4-8FF3-1CE90BD2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5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86940-E555-4845-B5E6-47D8CB5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93CF0-EFC8-4FD6-A371-256EFD4E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8637-A61C-41F8-AB5D-7A87D9DF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E60F-8A1E-4A68-9699-92BE409F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8BE6-F1A2-45FE-AD19-D0AE22A1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539B-75AD-4A25-8418-62FE0BEB4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7FE-32A2-473F-AAB0-DC80ADC3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94258-88A6-476F-950F-E9A8CC48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33EC6-4232-487D-BEB6-F4AFE61B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2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340B-CAC5-452E-BE29-D41B9EA3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4331C-8D92-46DF-A49F-FB6DC4FD7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88B9-5298-445A-8A0B-1F9152E2B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5C07-DDAB-431B-A0B4-EF2CB378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A9BD-B847-4F11-8F5C-47D5CCEE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6B3A-ABF5-49A6-AAAA-99C2292B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2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1837-15F2-4507-9DF6-18B86238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23930-B10B-41AC-855C-BF3A6CC6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2BC5-335D-469C-837F-F28032AEC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42C5D-773B-4723-B8BF-9EF0945987AC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3886A-1AAB-422C-BAD8-8B9A9E0F8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651E-AD3C-408F-9559-7DA1A34F4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3181-1E9C-43F9-8F8A-8C5E6C3A5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ory\AppData\Local\Microsoft\Windows\Temporary Internet Files\Content.IE5\8HTUHAU1\puzzle[1].jpg">
            <a:extLst>
              <a:ext uri="{FF2B5EF4-FFF2-40B4-BE49-F238E27FC236}">
                <a16:creationId xmlns:a16="http://schemas.microsoft.com/office/drawing/2014/main" id="{AA9995D8-2135-4699-91F1-0CA6BBC1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9" y="1733899"/>
            <a:ext cx="4593201" cy="366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71AB071-5B54-400B-8B5E-E6A1DFB668D6}"/>
              </a:ext>
            </a:extLst>
          </p:cNvPr>
          <p:cNvSpPr/>
          <p:nvPr/>
        </p:nvSpPr>
        <p:spPr>
          <a:xfrm>
            <a:off x="449378" y="1886326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NIEM</a:t>
            </a:r>
          </a:p>
          <a:p>
            <a:pPr algn="ctr"/>
            <a:r>
              <a:rPr lang="en-US" sz="1400" dirty="0"/>
              <a:t>(General)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D5322B58-C998-4A11-85C8-B0FEC3E82CE4}"/>
              </a:ext>
            </a:extLst>
          </p:cNvPr>
          <p:cNvSpPr/>
          <p:nvPr/>
        </p:nvSpPr>
        <p:spPr>
          <a:xfrm>
            <a:off x="449378" y="2849723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STIX</a:t>
            </a:r>
          </a:p>
          <a:p>
            <a:pPr algn="ctr"/>
            <a:r>
              <a:rPr lang="en-US" sz="1400" dirty="0"/>
              <a:t>(Cyber)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376FF429-B197-4870-B25C-09F0863789D9}"/>
              </a:ext>
            </a:extLst>
          </p:cNvPr>
          <p:cNvSpPr/>
          <p:nvPr/>
        </p:nvSpPr>
        <p:spPr>
          <a:xfrm>
            <a:off x="1885155" y="2841901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OGC</a:t>
            </a:r>
          </a:p>
          <a:p>
            <a:pPr algn="ctr"/>
            <a:r>
              <a:rPr lang="en-US" sz="1400" dirty="0"/>
              <a:t>(Geo)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81454391-F302-4024-BF44-C08BF21DCFE3}"/>
              </a:ext>
            </a:extLst>
          </p:cNvPr>
          <p:cNvSpPr/>
          <p:nvPr/>
        </p:nvSpPr>
        <p:spPr>
          <a:xfrm>
            <a:off x="1885155" y="1874893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KDM</a:t>
            </a:r>
          </a:p>
          <a:p>
            <a:pPr algn="ctr"/>
            <a:r>
              <a:rPr lang="en-US" sz="1400" dirty="0"/>
              <a:t>(Risk)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BEF9734-4F63-41FE-BFA4-5C90F08CCEDE}"/>
              </a:ext>
            </a:extLst>
          </p:cNvPr>
          <p:cNvSpPr/>
          <p:nvPr/>
        </p:nvSpPr>
        <p:spPr>
          <a:xfrm>
            <a:off x="1885155" y="3769626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SEI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(Safety)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51B7D1D3-4071-4088-86FA-AB9851115240}"/>
              </a:ext>
            </a:extLst>
          </p:cNvPr>
          <p:cNvSpPr/>
          <p:nvPr/>
        </p:nvSpPr>
        <p:spPr>
          <a:xfrm>
            <a:off x="3278705" y="2818112"/>
            <a:ext cx="1320032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EDXL</a:t>
            </a:r>
          </a:p>
          <a:p>
            <a:pPr algn="ctr"/>
            <a:r>
              <a:rPr lang="en-US" sz="1600" dirty="0"/>
              <a:t>(Emergency)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60372ADC-F3B2-4194-B03C-B6AF37DA30A3}"/>
              </a:ext>
            </a:extLst>
          </p:cNvPr>
          <p:cNvSpPr/>
          <p:nvPr/>
        </p:nvSpPr>
        <p:spPr>
          <a:xfrm>
            <a:off x="449378" y="3769626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FIBO (Finance)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E7083EBB-165D-46AE-908A-F0ECBD63F9AF}"/>
              </a:ext>
            </a:extLst>
          </p:cNvPr>
          <p:cNvSpPr/>
          <p:nvPr/>
        </p:nvSpPr>
        <p:spPr>
          <a:xfrm>
            <a:off x="3278705" y="1868276"/>
            <a:ext cx="1320032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NIST Framework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F6CD329C-1EBF-4787-BCB4-BDC86D046C83}"/>
              </a:ext>
            </a:extLst>
          </p:cNvPr>
          <p:cNvSpPr/>
          <p:nvPr/>
        </p:nvSpPr>
        <p:spPr>
          <a:xfrm>
            <a:off x="3266199" y="3718352"/>
            <a:ext cx="1320032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 OES</a:t>
            </a:r>
          </a:p>
          <a:p>
            <a:pPr algn="ctr"/>
            <a:r>
              <a:rPr lang="en-US" sz="1600" dirty="0"/>
              <a:t>(Health)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3F255A7B-9B55-4F25-9641-362F1A6F644C}"/>
              </a:ext>
            </a:extLst>
          </p:cNvPr>
          <p:cNvSpPr/>
          <p:nvPr/>
        </p:nvSpPr>
        <p:spPr>
          <a:xfrm>
            <a:off x="449378" y="4684908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</a:t>
            </a:r>
          </a:p>
          <a:p>
            <a:pPr algn="ctr"/>
            <a:r>
              <a:rPr lang="en-US" sz="1600" dirty="0"/>
              <a:t>(Risk)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7C55020B-3DD0-4B9F-873A-5ACC1D4FE539}"/>
              </a:ext>
            </a:extLst>
          </p:cNvPr>
          <p:cNvSpPr/>
          <p:nvPr/>
        </p:nvSpPr>
        <p:spPr>
          <a:xfrm>
            <a:off x="1891913" y="4684908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ISO</a:t>
            </a:r>
          </a:p>
          <a:p>
            <a:pPr algn="ctr"/>
            <a:r>
              <a:rPr lang="en-US" sz="1600" dirty="0"/>
              <a:t>(Units)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9D75E17C-D377-4D26-B1A0-700246AB38AE}"/>
              </a:ext>
            </a:extLst>
          </p:cNvPr>
          <p:cNvSpPr/>
          <p:nvPr/>
        </p:nvSpPr>
        <p:spPr>
          <a:xfrm>
            <a:off x="3382344" y="4684908"/>
            <a:ext cx="1108777" cy="593150"/>
          </a:xfrm>
          <a:prstGeom prst="flowChartDocumen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RMS</a:t>
            </a:r>
          </a:p>
          <a:p>
            <a:pPr algn="ctr"/>
            <a:r>
              <a:rPr lang="en-US" sz="1600" dirty="0"/>
              <a:t>(Custody)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AEFF94B5-D39E-472F-9B8E-A72CD699DE87}"/>
              </a:ext>
            </a:extLst>
          </p:cNvPr>
          <p:cNvSpPr/>
          <p:nvPr/>
        </p:nvSpPr>
        <p:spPr>
          <a:xfrm>
            <a:off x="8771643" y="5900333"/>
            <a:ext cx="174174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Vocabularies</a:t>
            </a: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0D7B039E-7BD5-490B-AB14-97E55FBA11EC}"/>
              </a:ext>
            </a:extLst>
          </p:cNvPr>
          <p:cNvSpPr/>
          <p:nvPr/>
        </p:nvSpPr>
        <p:spPr>
          <a:xfrm>
            <a:off x="9642513" y="4681635"/>
            <a:ext cx="2390453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Operational Ontologies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(OWL, FLORA-2, </a:t>
            </a:r>
            <a:r>
              <a:rPr lang="en-US" dirty="0" err="1">
                <a:solidFill>
                  <a:schemeClr val="accent1"/>
                </a:solidFill>
              </a:rPr>
              <a:t>Etc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F1B245F2-C546-48CD-B38E-30B6E2FE0DBC}"/>
              </a:ext>
            </a:extLst>
          </p:cNvPr>
          <p:cNvSpPr/>
          <p:nvPr/>
        </p:nvSpPr>
        <p:spPr>
          <a:xfrm>
            <a:off x="5427315" y="4692670"/>
            <a:ext cx="2220514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Schema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XML, SQL, JSON, Etc.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990C3041-3886-46EC-97A0-5A9B6673D2F5}"/>
              </a:ext>
            </a:extLst>
          </p:cNvPr>
          <p:cNvSpPr/>
          <p:nvPr/>
        </p:nvSpPr>
        <p:spPr>
          <a:xfrm>
            <a:off x="6798360" y="5888758"/>
            <a:ext cx="1741740" cy="703659"/>
          </a:xfrm>
          <a:prstGeom prst="flowChartDocumen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Data Transformations</a:t>
            </a:r>
          </a:p>
        </p:txBody>
      </p:sp>
      <p:pic>
        <p:nvPicPr>
          <p:cNvPr id="24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9BCDE2-B8A0-4172-B2C9-3007C9770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80"/>
            <a:ext cx="6650625" cy="14251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0EC63C5-6DCE-4036-9EB7-C7A5D666A21A}"/>
              </a:ext>
            </a:extLst>
          </p:cNvPr>
          <p:cNvSpPr/>
          <p:nvPr/>
        </p:nvSpPr>
        <p:spPr>
          <a:xfrm>
            <a:off x="6262525" y="1032611"/>
            <a:ext cx="47044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Threat/Risk 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Ontology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32114390-31E9-443F-8A18-A56B7604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69" y="2414391"/>
            <a:ext cx="2943225" cy="176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00D65A9D-381C-44E3-9743-5491D95C71F6}"/>
              </a:ext>
            </a:extLst>
          </p:cNvPr>
          <p:cNvSpPr/>
          <p:nvPr/>
        </p:nvSpPr>
        <p:spPr>
          <a:xfrm>
            <a:off x="4884516" y="3125165"/>
            <a:ext cx="2218877" cy="64446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241A4-CBC0-4ABD-94E9-9B376DF78A37}"/>
              </a:ext>
            </a:extLst>
          </p:cNvPr>
          <p:cNvSpPr txBox="1"/>
          <p:nvPr/>
        </p:nvSpPr>
        <p:spPr>
          <a:xfrm>
            <a:off x="1496612" y="5467250"/>
            <a:ext cx="18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Models</a:t>
            </a:r>
          </a:p>
        </p:txBody>
      </p:sp>
      <p:sp>
        <p:nvSpPr>
          <p:cNvPr id="26" name="Arrow: Quad 25">
            <a:extLst>
              <a:ext uri="{FF2B5EF4-FFF2-40B4-BE49-F238E27FC236}">
                <a16:creationId xmlns:a16="http://schemas.microsoft.com/office/drawing/2014/main" id="{CF352C0B-A707-483E-B091-71FDF111B93F}"/>
              </a:ext>
            </a:extLst>
          </p:cNvPr>
          <p:cNvSpPr/>
          <p:nvPr/>
        </p:nvSpPr>
        <p:spPr>
          <a:xfrm>
            <a:off x="7760814" y="4146431"/>
            <a:ext cx="1768714" cy="1623562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2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Cory Casanave</dc:creator>
  <cp:lastModifiedBy>Cory Casanave</cp:lastModifiedBy>
  <cp:revision>5</cp:revision>
  <dcterms:created xsi:type="dcterms:W3CDTF">2018-09-21T19:18:32Z</dcterms:created>
  <dcterms:modified xsi:type="dcterms:W3CDTF">2018-09-22T20:08:06Z</dcterms:modified>
</cp:coreProperties>
</file>