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6"/>
    <p:restoredTop sz="94719"/>
  </p:normalViewPr>
  <p:slideViewPr>
    <p:cSldViewPr snapToGrid="0">
      <p:cViewPr varScale="1">
        <p:scale>
          <a:sx n="152" d="100"/>
          <a:sy n="152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374471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4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479721" y="1204925"/>
            <a:ext cx="2980329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C6=C86=c154=c160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6560191" y="1760499"/>
            <a:ext cx="215597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v601, v503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cxnSpLocks/>
            <a:stCxn id="393" idx="2"/>
            <a:endCxn id="393" idx="4"/>
          </p:cNvCxnSpPr>
          <p:nvPr/>
        </p:nvCxnSpPr>
        <p:spPr>
          <a:xfrm rot="10800000" flipH="1" flipV="1">
            <a:off x="4479720" y="1505975"/>
            <a:ext cx="1490165" cy="301050"/>
          </a:xfrm>
          <a:prstGeom prst="bentConnector4">
            <a:avLst>
              <a:gd name="adj1" fmla="val -15341"/>
              <a:gd name="adj2" fmla="val 17593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10470</TotalTime>
  <Words>953</Words>
  <Application>Microsoft Macintosh PowerPoint</Application>
  <PresentationFormat>On-screen Show (4:3)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BIOE 437 / BIOE 537  Computational Systems Biology  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Hellerstein</cp:lastModifiedBy>
  <cp:revision>10</cp:revision>
  <dcterms:modified xsi:type="dcterms:W3CDTF">2023-11-22T18:47:44Z</dcterms:modified>
</cp:coreProperties>
</file>