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66" r:id="rId6"/>
    <p:sldId id="264" r:id="rId7"/>
    <p:sldId id="265" r:id="rId8"/>
    <p:sldId id="260" r:id="rId9"/>
    <p:sldId id="261" r:id="rId10"/>
    <p:sldId id="269" r:id="rId11"/>
    <p:sldId id="263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ph-hellerstein/437_examp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ing.python.org/en/latest/tutorials/packaging-projec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wg_JG42G3uMcDR9yJpoCz0wTrDdv3c6/edit#heading=h.1ksv4u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ckaging.python.org/en/latest/tutorials/packaging-projects/" TargetMode="External"/><Relationship Id="rId5" Type="http://schemas.openxmlformats.org/officeDocument/2006/relationships/hyperlink" Target="https://pypi.org/" TargetMode="External"/><Relationship Id="rId4" Type="http://schemas.openxmlformats.org/officeDocument/2006/relationships/hyperlink" Target="https://docs.google.com/document/d/1wwg_JG42G3uMcDR9yJpoCz0wTrDdv3c6/edit#heading=h.lnxbz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urceforge.net/projects/git-osx-instal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33400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537 </a:t>
            </a:r>
            <a:br>
              <a:rPr lang="en-US" sz="3200" b="1" dirty="0"/>
            </a:br>
            <a:r>
              <a:rPr lang="en-US" sz="3200" b="1" i="1" dirty="0"/>
              <a:t>Computational Systems Biology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Creating Python Packages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Hellerstein*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*eScience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C385-99CB-33B3-B831-464E952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463D-6559-AD49-1981-0CBDC9C07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&lt;folder&gt; </a:t>
            </a:r>
            <a:r>
              <a:rPr lang="en-US" sz="2400" dirty="0"/>
              <a:t>creates a folder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&lt;folder&gt; </a:t>
            </a:r>
            <a:r>
              <a:rPr lang="en-US" sz="2400" dirty="0"/>
              <a:t>removes a folder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rm &lt;file&gt; </a:t>
            </a:r>
            <a:r>
              <a:rPr lang="en-US" sz="2400" dirty="0"/>
              <a:t>removes a file</a:t>
            </a:r>
          </a:p>
          <a:p>
            <a:r>
              <a:rPr lang="en-US" sz="2400" dirty="0"/>
              <a:t>Creating and changing files</a:t>
            </a:r>
          </a:p>
          <a:p>
            <a:pPr lvl="1"/>
            <a:r>
              <a:rPr lang="en-US" sz="2000" dirty="0"/>
              <a:t>Windows: notepad (a </a:t>
            </a:r>
            <a:r>
              <a:rPr lang="en-US" sz="2000" dirty="0" err="1"/>
              <a:t>gitbash</a:t>
            </a:r>
            <a:r>
              <a:rPr lang="en-US" sz="2000" dirty="0"/>
              <a:t> command)</a:t>
            </a:r>
          </a:p>
          <a:p>
            <a:pPr lvl="1"/>
            <a:r>
              <a:rPr lang="en-US" sz="2000" dirty="0"/>
              <a:t>Mac: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textedit</a:t>
            </a:r>
            <a:r>
              <a:rPr lang="en-US" sz="2000" dirty="0"/>
              <a:t> (Applications&gt;</a:t>
            </a:r>
            <a:r>
              <a:rPr lang="en-US" sz="2000" dirty="0" err="1"/>
              <a:t>textedit</a:t>
            </a:r>
            <a:r>
              <a:rPr lang="en-US" sz="20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–am “&lt;message&gt;”</a:t>
            </a:r>
            <a:r>
              <a:rPr lang="en-US" sz="2400" dirty="0"/>
              <a:t> Commits changes in the repository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US" sz="2400" dirty="0"/>
              <a:t>Pushes changes to GitHub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&lt;repository path&gt;  </a:t>
            </a:r>
            <a:r>
              <a:rPr lang="en-US" sz="2400" dirty="0"/>
              <a:t>Make a local copy of a repo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A803-D221-7480-5963-03CF1DD7B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98F8-54DD-EA97-6B10-20674A44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Terminal (Git Bash)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1638A-E3E7-A7A2-BF70-897CB753C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Create a directory for this class</a:t>
            </a:r>
          </a:p>
          <a:p>
            <a:pPr marL="5080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437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Move into the directory</a:t>
            </a:r>
          </a:p>
          <a:p>
            <a:pPr marL="5080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437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Clone the repository that you created:</a:t>
            </a:r>
          </a:p>
          <a:p>
            <a:pPr marL="5080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/joseph-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hellerstein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sample_project.git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0CDDC-4F77-4A80-37DE-BC0691A57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C385-99CB-33B3-B831-464E952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463D-6559-AD49-1981-0CBDC9C07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Runs the python program</a:t>
            </a:r>
          </a:p>
          <a:p>
            <a:r>
              <a:rPr lang="en-US" dirty="0"/>
              <a:t>Debugging hints</a:t>
            </a:r>
          </a:p>
          <a:p>
            <a:pPr lvl="1"/>
            <a:r>
              <a:rPr lang="en-US" dirty="0"/>
              <a:t>Use print statements</a:t>
            </a:r>
          </a:p>
          <a:p>
            <a:pPr lvl="1"/>
            <a:r>
              <a:rPr lang="en-US" dirty="0"/>
              <a:t>Use python debugger by inserting</a:t>
            </a:r>
          </a:p>
          <a:p>
            <a:pPr marL="9906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A803-D221-7480-5963-03CF1DD7B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5512-2543-9515-43B2-93D46B05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B816-1E8B-6F16-5E98-5E3E759C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5780"/>
            <a:ext cx="7562193" cy="556774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Tests for individual functions to check for errors.</a:t>
            </a:r>
          </a:p>
          <a:p>
            <a:r>
              <a:rPr lang="en-US" sz="2400" dirty="0"/>
              <a:t>Structure (given 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my_function.py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contains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greet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returns “goodbye” to “hello”</a:t>
            </a:r>
            <a:r>
              <a:rPr lang="en-US" sz="2400" dirty="0"/>
              <a:t>)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greet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testGreet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greet(“hello”)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(result == “goodbye”)</a:t>
            </a: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8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6767-7D09-D641-D151-C27DD7EA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hlinkClick r:id="rId2"/>
              </a:rPr>
              <a:t>Repository</a:t>
            </a:r>
            <a:r>
              <a:rPr lang="en-US" dirty="0"/>
              <a:t> From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4591-10BE-DE4F-20D6-1B78FB4C9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D84C-6F08-1894-FE1C-85987E23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of a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609FD-0DA6-32D8-130E-DCEB56B7B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See this 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AC880-D8C2-63B0-D692-4C1DCCB35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Agenda*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150884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>
                <a:hlinkClick r:id="rId3"/>
              </a:rPr>
              <a:t>Specification documents</a:t>
            </a:r>
            <a:endParaRPr lang="en-US" sz="2800" dirty="0"/>
          </a:p>
          <a:p>
            <a:pPr marL="800100" lvl="1" indent="-342900">
              <a:spcBef>
                <a:spcPts val="0"/>
              </a:spcBef>
              <a:buSzPts val="3200"/>
              <a:buChar char="•"/>
            </a:pPr>
            <a:r>
              <a:rPr lang="en-US" sz="2400" dirty="0"/>
              <a:t>Functional specification</a:t>
            </a:r>
          </a:p>
          <a:p>
            <a:pPr marL="800100" lvl="1" indent="-342900">
              <a:spcBef>
                <a:spcPts val="0"/>
              </a:spcBef>
              <a:buSzPts val="3200"/>
              <a:buChar char="•"/>
            </a:pPr>
            <a:r>
              <a:rPr lang="en-US" sz="2400" dirty="0"/>
              <a:t>Component specifications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GitHub &amp;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Creating and updating files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 structure</a:t>
            </a:r>
            <a:endParaRPr lang="en-US" sz="2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Unit Tests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sz="2400" dirty="0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6D320-6E32-64E6-1078-C619CC10F67C}"/>
              </a:ext>
            </a:extLst>
          </p:cNvPr>
          <p:cNvSpPr txBox="1"/>
          <p:nvPr/>
        </p:nvSpPr>
        <p:spPr>
          <a:xfrm>
            <a:off x="1534510" y="6248400"/>
            <a:ext cx="327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*Topics in grey are not discussed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B139-E678-EB53-300D-A1837B4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Windows </a:t>
            </a:r>
            <a:br>
              <a:rPr lang="en-US" dirty="0"/>
            </a:br>
            <a:r>
              <a:rPr lang="en-US" dirty="0"/>
              <a:t>(You Should Have Done This Already)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90CF-F4FF-CBB8-0EEC-2C7CBE16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55074"/>
            <a:ext cx="8229600" cy="4572001"/>
          </a:xfrm>
        </p:spPr>
        <p:txBody>
          <a:bodyPr/>
          <a:lstStyle/>
          <a:p>
            <a:r>
              <a:rPr lang="en-US" dirty="0"/>
              <a:t>Open the Microsoft Store</a:t>
            </a:r>
          </a:p>
          <a:p>
            <a:pPr lvl="1"/>
            <a:r>
              <a:rPr lang="en-US" dirty="0"/>
              <a:t>Start&gt;search “Microsoft Store”</a:t>
            </a:r>
          </a:p>
          <a:p>
            <a:r>
              <a:rPr lang="en-US" dirty="0"/>
              <a:t>Find “git bash” and install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7EA3-C242-4DC7-37DC-A850D9C72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4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B139-E678-EB53-300D-A1837B4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Mac </a:t>
            </a:r>
            <a:br>
              <a:rPr lang="en-US" dirty="0"/>
            </a:br>
            <a:r>
              <a:rPr lang="en-US" dirty="0"/>
              <a:t>(You Should Have Done This Already)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90CF-F4FF-CBB8-0EEC-2C7CBE16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1296"/>
            <a:ext cx="4661338" cy="2096813"/>
          </a:xfrm>
        </p:spPr>
        <p:txBody>
          <a:bodyPr/>
          <a:lstStyle/>
          <a:p>
            <a:r>
              <a:rPr lang="en-US" sz="2000" dirty="0"/>
              <a:t>Open Applications&gt;Utilities&gt;Terminal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 in Terminal: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which git.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not present</a:t>
            </a:r>
          </a:p>
          <a:p>
            <a:pPr marL="508000" lvl="1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Download git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7EA3-C242-4DC7-37DC-A850D9C72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7D079B-D3D8-F643-7A61-AF8669DF65FE}"/>
              </a:ext>
            </a:extLst>
          </p:cNvPr>
          <p:cNvGrpSpPr/>
          <p:nvPr/>
        </p:nvGrpSpPr>
        <p:grpSpPr>
          <a:xfrm>
            <a:off x="5339255" y="1571297"/>
            <a:ext cx="3347545" cy="3258206"/>
            <a:chOff x="5065982" y="1680826"/>
            <a:chExt cx="3722633" cy="49146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74FE5E-AA8D-35FC-18F8-ABA97EA9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5982" y="1680826"/>
              <a:ext cx="3722633" cy="491465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C032F8-E4FE-B733-530A-B31FACCD3521}"/>
                </a:ext>
              </a:extLst>
            </p:cNvPr>
            <p:cNvSpPr/>
            <p:nvPr/>
          </p:nvSpPr>
          <p:spPr>
            <a:xfrm>
              <a:off x="6711838" y="5570482"/>
              <a:ext cx="1370617" cy="2102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2E63405-DF21-F3D8-7524-66CD11B6B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764" y="5149611"/>
            <a:ext cx="6153807" cy="9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DF49-6AC3-DEE9-1CE3-BE7B8F90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What &amp;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EB5B-AFC1-6469-EA52-BD557EB2F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23ED8-8BBB-D436-CECB-F3AEB105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" y="1393193"/>
            <a:ext cx="8761713" cy="45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7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BF9B0-33E2-B9AE-5F8A-7F8D8F8F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Client Server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11DCD-3B9E-9ECB-3979-456B805DB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ow to Use Git- A Beginner Step-by-Step Guide">
            <a:extLst>
              <a:ext uri="{FF2B5EF4-FFF2-40B4-BE49-F238E27FC236}">
                <a16:creationId xmlns:a16="http://schemas.microsoft.com/office/drawing/2014/main" id="{3A2EEDBA-E470-63D4-15E6-AE173266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54" y="1532922"/>
            <a:ext cx="5954277" cy="48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2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0B73-54B2-0490-E9EA-6DE39159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2D2B-92CF-AFB4-2A01-884FA7438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How to use GitHub - Simple GitHub tutorial for beginners">
            <a:extLst>
              <a:ext uri="{FF2B5EF4-FFF2-40B4-BE49-F238E27FC236}">
                <a16:creationId xmlns:a16="http://schemas.microsoft.com/office/drawing/2014/main" id="{FCF9184A-EAB9-0989-D6BD-2857DC75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9" y="1776248"/>
            <a:ext cx="7260802" cy="380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7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39B9-EBC1-1F99-B4FA-AA388948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on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9FF28-273B-4DA9-4D6E-19EFF97B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"John Doe"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johndoe@email.com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18C-4270-D4FE-38B5-737876927B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3C97-E95B-78B5-C84A-26E5F8DC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05E33-F56A-7025-E322-DC22188A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6798"/>
            <a:ext cx="8229600" cy="4572001"/>
          </a:xfrm>
        </p:spPr>
        <p:txBody>
          <a:bodyPr/>
          <a:lstStyle/>
          <a:p>
            <a:r>
              <a:rPr lang="en-US" sz="2400" dirty="0"/>
              <a:t>Browse to </a:t>
            </a:r>
            <a:r>
              <a:rPr lang="en-US" sz="2400" dirty="0" err="1"/>
              <a:t>github.com</a:t>
            </a:r>
            <a:r>
              <a:rPr lang="en-US" sz="2400" dirty="0"/>
              <a:t> and login.</a:t>
            </a:r>
          </a:p>
          <a:p>
            <a:r>
              <a:rPr lang="en-US" sz="2400" dirty="0"/>
              <a:t>Create a new repository with:</a:t>
            </a:r>
          </a:p>
          <a:p>
            <a:pPr lvl="1"/>
            <a:r>
              <a:rPr lang="en-US" sz="2000" dirty="0"/>
              <a:t>Public</a:t>
            </a:r>
          </a:p>
          <a:p>
            <a:pPr lvl="1"/>
            <a:r>
              <a:rPr lang="en-US" sz="2000" dirty="0"/>
              <a:t>MIT license</a:t>
            </a:r>
          </a:p>
          <a:p>
            <a:pPr lvl="1"/>
            <a:r>
              <a:rPr lang="en-US" sz="2000" dirty="0"/>
              <a:t>Python ignore file</a:t>
            </a:r>
          </a:p>
          <a:p>
            <a:r>
              <a:rPr lang="en-US" sz="2400" dirty="0"/>
              <a:t>Copy the </a:t>
            </a:r>
            <a:r>
              <a:rPr lang="en-US" sz="2400" dirty="0" err="1"/>
              <a:t>github</a:t>
            </a:r>
            <a:r>
              <a:rPr lang="en-US" sz="2400" dirty="0"/>
              <a:t> URL for the project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0113-F801-D0AE-7F1E-1FED109C34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41BB85-6BA4-58B2-5637-8CE5E593448F}"/>
              </a:ext>
            </a:extLst>
          </p:cNvPr>
          <p:cNvGrpSpPr/>
          <p:nvPr/>
        </p:nvGrpSpPr>
        <p:grpSpPr>
          <a:xfrm>
            <a:off x="346842" y="3844982"/>
            <a:ext cx="6500648" cy="2768543"/>
            <a:chOff x="346842" y="3708457"/>
            <a:chExt cx="6500648" cy="27685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AD96F5-D19E-D4EC-70BA-4C924F600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842" y="3708457"/>
              <a:ext cx="6500648" cy="276854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EE868A-DC2E-D6AE-59D0-8770DDDB2989}"/>
                </a:ext>
              </a:extLst>
            </p:cNvPr>
            <p:cNvSpPr/>
            <p:nvPr/>
          </p:nvSpPr>
          <p:spPr>
            <a:xfrm>
              <a:off x="6085490" y="5061198"/>
              <a:ext cx="241738" cy="236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5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483</Words>
  <Application>Microsoft Macintosh PowerPoint</Application>
  <PresentationFormat>On-screen Show (4:3)</PresentationFormat>
  <Paragraphs>95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Courier New</vt:lpstr>
      <vt:lpstr>Arial</vt:lpstr>
      <vt:lpstr>Office Theme</vt:lpstr>
      <vt:lpstr>BIOE 537  Computational Systems Biology   Creating Python Packages  </vt:lpstr>
      <vt:lpstr>Agenda*</vt:lpstr>
      <vt:lpstr>Setup for Windows  (You Should Have Done This Already)</vt:lpstr>
      <vt:lpstr>Setup for Mac  (You Should Have Done This Already)</vt:lpstr>
      <vt:lpstr>GitHub: What &amp; Why</vt:lpstr>
      <vt:lpstr>GitHub Client Server Architecture</vt:lpstr>
      <vt:lpstr>PowerPoint Presentation</vt:lpstr>
      <vt:lpstr>Initialize git on Machine</vt:lpstr>
      <vt:lpstr>Creating a GitHub Repository</vt:lpstr>
      <vt:lpstr>Managing the Repository</vt:lpstr>
      <vt:lpstr>Open a Terminal (Git Bash) Window</vt:lpstr>
      <vt:lpstr>Running Python</vt:lpstr>
      <vt:lpstr>Unit Tests</vt:lpstr>
      <vt:lpstr>Example Repository From Class</vt:lpstr>
      <vt:lpstr>Mechanics of a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63</cp:revision>
  <dcterms:created xsi:type="dcterms:W3CDTF">2008-11-04T22:35:39Z</dcterms:created>
  <dcterms:modified xsi:type="dcterms:W3CDTF">2024-10-06T21:19:21Z</dcterms:modified>
</cp:coreProperties>
</file>