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5"/>
    <p:restoredTop sz="94719"/>
  </p:normalViewPr>
  <p:slideViewPr>
    <p:cSldViewPr snapToGrid="0">
      <p:cViewPr varScale="1">
        <p:scale>
          <a:sx n="152" d="100"/>
          <a:sy n="152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374471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4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name="adj1" fmla="val -18840"/>
              <a:gd name="adj2" fmla="val 17900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949</Words>
  <Application>Microsoft Macintosh PowerPoint</Application>
  <PresentationFormat>On-screen Show (4:3)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BIOE 437 / BIOE 537  Computational Systems Biology  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Hellerstein</cp:lastModifiedBy>
  <cp:revision>9</cp:revision>
  <dcterms:modified xsi:type="dcterms:W3CDTF">2023-11-19T18:12:36Z</dcterms:modified>
</cp:coreProperties>
</file>