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6/29/23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6/29/23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D087D80-51A6-891A-A62D-F4528901DE55}"/>
              </a:ext>
            </a:extLst>
          </p:cNvPr>
          <p:cNvSpPr/>
          <p:nvPr/>
        </p:nvSpPr>
        <p:spPr>
          <a:xfrm>
            <a:off x="2766349" y="350711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2D5AD-FD2D-39F6-E507-0FD4CF085F07}"/>
              </a:ext>
            </a:extLst>
          </p:cNvPr>
          <p:cNvSpPr/>
          <p:nvPr/>
        </p:nvSpPr>
        <p:spPr>
          <a:xfrm>
            <a:off x="5006053" y="350711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28972B9-56AF-CF2D-2A36-31A2D88CA1DC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343401" y="2387264"/>
            <a:ext cx="12700" cy="2239704"/>
          </a:xfrm>
          <a:prstGeom prst="bentConnector3">
            <a:avLst>
              <a:gd name="adj1" fmla="val 1800000"/>
            </a:avLst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B6FDF15-77B8-CD80-FE90-F7CC3FB67310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4343401" y="3301664"/>
            <a:ext cx="12700" cy="2239704"/>
          </a:xfrm>
          <a:prstGeom prst="bentConnector3">
            <a:avLst>
              <a:gd name="adj1" fmla="val 1800000"/>
            </a:avLst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94F5CCB-F0CF-BD26-F575-29FF61853B84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rot="5400000" flipH="1">
            <a:off x="2671660" y="4059006"/>
            <a:ext cx="323289" cy="133911"/>
          </a:xfrm>
          <a:prstGeom prst="bentConnector4">
            <a:avLst>
              <a:gd name="adj1" fmla="val -112132"/>
              <a:gd name="adj2" fmla="val 270710"/>
            </a:avLst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2B787EE-F4DF-0371-34B4-7CF55BF61D0D}"/>
              </a:ext>
            </a:extLst>
          </p:cNvPr>
          <p:cNvCxnSpPr>
            <a:cxnSpLocks/>
          </p:cNvCxnSpPr>
          <p:nvPr/>
        </p:nvCxnSpPr>
        <p:spPr>
          <a:xfrm flipV="1">
            <a:off x="5911245" y="4114788"/>
            <a:ext cx="1472452" cy="38398"/>
          </a:xfrm>
          <a:prstGeom prst="bentConnector2">
            <a:avLst/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069EA5-6553-5046-864A-599F4B27E24C}"/>
              </a:ext>
            </a:extLst>
          </p:cNvPr>
          <p:cNvGrpSpPr/>
          <p:nvPr/>
        </p:nvGrpSpPr>
        <p:grpSpPr>
          <a:xfrm>
            <a:off x="3522123" y="4785737"/>
            <a:ext cx="1819729" cy="605384"/>
            <a:chOff x="3522123" y="5457081"/>
            <a:chExt cx="1819729" cy="6053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BEE35F-B4AF-0575-8747-FF5E3FA21563}"/>
                    </a:ext>
                  </a:extLst>
                </p:cNvPr>
                <p:cNvSpPr txBox="1"/>
                <p:nvPr/>
              </p:nvSpPr>
              <p:spPr>
                <a:xfrm>
                  <a:off x="3522123" y="5631578"/>
                  <a:ext cx="1819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2</a:t>
                  </a:r>
                  <a:r>
                    <a:rPr lang="en-US" sz="2400" b="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BEE35F-B4AF-0575-8747-FF5E3FA21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123" y="5631578"/>
                  <a:ext cx="181972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417" t="-11429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677648-45EA-22F7-BF19-E8F315EAC8F2}"/>
                    </a:ext>
                  </a:extLst>
                </p:cNvPr>
                <p:cNvSpPr txBox="1"/>
                <p:nvPr/>
              </p:nvSpPr>
              <p:spPr>
                <a:xfrm>
                  <a:off x="4326633" y="5457081"/>
                  <a:ext cx="51712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677648-45EA-22F7-BF19-E8F315EAC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633" y="5457081"/>
                  <a:ext cx="5171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238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D138A9-15C9-6BC6-534E-1EA78811EACA}"/>
              </a:ext>
            </a:extLst>
          </p:cNvPr>
          <p:cNvGrpSpPr/>
          <p:nvPr/>
        </p:nvGrpSpPr>
        <p:grpSpPr>
          <a:xfrm>
            <a:off x="6207218" y="3460139"/>
            <a:ext cx="1633332" cy="575689"/>
            <a:chOff x="6207218" y="3355964"/>
            <a:chExt cx="1633332" cy="5756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B5ABE6-14ED-70A8-98B8-3D9ED10B3D35}"/>
                    </a:ext>
                  </a:extLst>
                </p:cNvPr>
                <p:cNvSpPr txBox="1"/>
                <p:nvPr/>
              </p:nvSpPr>
              <p:spPr>
                <a:xfrm>
                  <a:off x="6207218" y="3500766"/>
                  <a:ext cx="16333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5</a:t>
                  </a:r>
                  <a:r>
                    <a:rPr lang="en-US" sz="2400" b="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→∅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B5ABE6-14ED-70A8-98B8-3D9ED10B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218" y="3500766"/>
                  <a:ext cx="1633332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0769" t="-8571" r="-4615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0A28B1-E54E-B9B8-91BF-6A32CDE582F6}"/>
                    </a:ext>
                  </a:extLst>
                </p:cNvPr>
                <p:cNvSpPr txBox="1"/>
                <p:nvPr/>
              </p:nvSpPr>
              <p:spPr>
                <a:xfrm>
                  <a:off x="7035236" y="3355964"/>
                  <a:ext cx="511807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0A28B1-E54E-B9B8-91BF-6A32CDE58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236" y="3355964"/>
                  <a:ext cx="51180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143" r="-238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C1A731-6B27-F5BB-99E2-5527D89EC713}"/>
              </a:ext>
            </a:extLst>
          </p:cNvPr>
          <p:cNvGrpSpPr/>
          <p:nvPr/>
        </p:nvGrpSpPr>
        <p:grpSpPr>
          <a:xfrm>
            <a:off x="3651195" y="2599807"/>
            <a:ext cx="1848583" cy="581287"/>
            <a:chOff x="3651195" y="3271151"/>
            <a:chExt cx="1848583" cy="5812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004684-E16E-61F8-4A18-474A03B5900F}"/>
                    </a:ext>
                  </a:extLst>
                </p:cNvPr>
                <p:cNvSpPr txBox="1"/>
                <p:nvPr/>
              </p:nvSpPr>
              <p:spPr>
                <a:xfrm>
                  <a:off x="3651195" y="3421551"/>
                  <a:ext cx="18485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800" b="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004684-E16E-61F8-4A18-474A03B59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195" y="3421551"/>
                  <a:ext cx="184858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0274" t="-25714" b="-4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E8E07C-7B09-ADDA-7688-0E3B5B9E2AA7}"/>
                    </a:ext>
                  </a:extLst>
                </p:cNvPr>
                <p:cNvSpPr txBox="1"/>
                <p:nvPr/>
              </p:nvSpPr>
              <p:spPr>
                <a:xfrm>
                  <a:off x="4504864" y="3271151"/>
                  <a:ext cx="506484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E8E07C-7B09-ADDA-7688-0E3B5B9E2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864" y="3271151"/>
                  <a:ext cx="50648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756" r="-243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834A8B-FFBB-08BF-2F9E-0BD66571B9AE}"/>
              </a:ext>
            </a:extLst>
          </p:cNvPr>
          <p:cNvGrpSpPr/>
          <p:nvPr/>
        </p:nvGrpSpPr>
        <p:grpSpPr>
          <a:xfrm>
            <a:off x="1104944" y="2625492"/>
            <a:ext cx="1584729" cy="565435"/>
            <a:chOff x="1104944" y="3296836"/>
            <a:chExt cx="1584729" cy="565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875678-01E4-1B13-30C0-B9B8929B0936}"/>
                    </a:ext>
                  </a:extLst>
                </p:cNvPr>
                <p:cNvSpPr txBox="1"/>
                <p:nvPr/>
              </p:nvSpPr>
              <p:spPr>
                <a:xfrm>
                  <a:off x="1104944" y="3431384"/>
                  <a:ext cx="1584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4</a:t>
                  </a:r>
                  <a:r>
                    <a:rPr lang="en-US" sz="2400" b="0" dirty="0"/>
                    <a:t>:</a:t>
                  </a:r>
                  <a:r>
                    <a:rPr lang="en-US" sz="28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→∅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8875678-01E4-1B13-30C0-B9B8929B0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44" y="3431384"/>
                  <a:ext cx="1584729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1111" t="-11429" r="-7937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ACA4A74-53B4-7F92-AC86-7F72E630FCBE}"/>
                    </a:ext>
                  </a:extLst>
                </p:cNvPr>
                <p:cNvSpPr txBox="1"/>
                <p:nvPr/>
              </p:nvSpPr>
              <p:spPr>
                <a:xfrm>
                  <a:off x="2021060" y="3296836"/>
                  <a:ext cx="254878" cy="2706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ACA4A74-53B4-7F92-AC86-7F72E630F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0" y="3296836"/>
                  <a:ext cx="254878" cy="270652"/>
                </a:xfrm>
                <a:prstGeom prst="rect">
                  <a:avLst/>
                </a:prstGeom>
                <a:blipFill>
                  <a:blip r:embed="rId9"/>
                  <a:stretch>
                    <a:fillRect l="-23810" r="-952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E00AC6-05F9-1D0B-EDFF-158F6C44C53A}"/>
              </a:ext>
            </a:extLst>
          </p:cNvPr>
          <p:cNvGrpSpPr/>
          <p:nvPr/>
        </p:nvGrpSpPr>
        <p:grpSpPr>
          <a:xfrm>
            <a:off x="597738" y="3924548"/>
            <a:ext cx="1953740" cy="554458"/>
            <a:chOff x="759784" y="4514867"/>
            <a:chExt cx="1953740" cy="5544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3E0277-FB5F-DA8E-5FE0-498760727F8A}"/>
                    </a:ext>
                  </a:extLst>
                </p:cNvPr>
                <p:cNvSpPr txBox="1"/>
                <p:nvPr/>
              </p:nvSpPr>
              <p:spPr>
                <a:xfrm>
                  <a:off x="759784" y="4699993"/>
                  <a:ext cx="19537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dirty="0"/>
                          <m:t>R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: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3E0277-FB5F-DA8E-5FE0-498760727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84" y="4699993"/>
                  <a:ext cx="195374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35" t="-16667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0B26D09-9198-D884-0CCE-30B4044FCB15}"/>
                    </a:ext>
                  </a:extLst>
                </p:cNvPr>
                <p:cNvSpPr txBox="1"/>
                <p:nvPr/>
              </p:nvSpPr>
              <p:spPr>
                <a:xfrm>
                  <a:off x="1601876" y="4514867"/>
                  <a:ext cx="511807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0B26D09-9198-D884-0CCE-30B4044FC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876" y="4514867"/>
                  <a:ext cx="51180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756" r="-2439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66EC1CD-9E7F-032C-B213-284A924C5C32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V="1">
            <a:off x="1831477" y="2572244"/>
            <a:ext cx="342251" cy="1795316"/>
          </a:xfrm>
          <a:prstGeom prst="bentConnector2">
            <a:avLst/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102DDBE-43EC-8A81-DF4F-8EB876AB15DC}"/>
              </a:ext>
            </a:extLst>
          </p:cNvPr>
          <p:cNvCxnSpPr>
            <a:cxnSpLocks/>
            <a:endCxn id="6" idx="7"/>
          </p:cNvCxnSpPr>
          <p:nvPr/>
        </p:nvCxnSpPr>
        <p:spPr>
          <a:xfrm rot="10800000" flipV="1">
            <a:off x="5786543" y="3018589"/>
            <a:ext cx="1559593" cy="622438"/>
          </a:xfrm>
          <a:prstGeom prst="bentConnector2">
            <a:avLst/>
          </a:prstGeom>
          <a:ln w="3810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55A3F2-0594-AA16-B326-B58F79F93648}"/>
              </a:ext>
            </a:extLst>
          </p:cNvPr>
          <p:cNvGrpSpPr/>
          <p:nvPr/>
        </p:nvGrpSpPr>
        <p:grpSpPr>
          <a:xfrm>
            <a:off x="5743523" y="2338779"/>
            <a:ext cx="1647759" cy="589354"/>
            <a:chOff x="5685648" y="2466110"/>
            <a:chExt cx="1647759" cy="5893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88212A-7FA3-7FF5-7B20-7E4FAAA26CEE}"/>
                    </a:ext>
                  </a:extLst>
                </p:cNvPr>
                <p:cNvSpPr txBox="1"/>
                <p:nvPr/>
              </p:nvSpPr>
              <p:spPr>
                <a:xfrm>
                  <a:off x="5685648" y="2624577"/>
                  <a:ext cx="16477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6</a:t>
                  </a:r>
                  <a:r>
                    <a:rPr lang="en-US" sz="2400" b="0" dirty="0"/>
                    <a:t>:</a:t>
                  </a:r>
                  <a:r>
                    <a:rPr lang="en-US" sz="28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88212A-7FA3-7FF5-7B20-7E4FAAA26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648" y="2624577"/>
                  <a:ext cx="1647759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538" t="-11429" b="-3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FB83316-0AC8-39C1-ACEC-D145309E70E2}"/>
                    </a:ext>
                  </a:extLst>
                </p:cNvPr>
                <p:cNvSpPr txBox="1"/>
                <p:nvPr/>
              </p:nvSpPr>
              <p:spPr>
                <a:xfrm>
                  <a:off x="6510829" y="2466110"/>
                  <a:ext cx="254878" cy="2706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FB83316-0AC8-39C1-ACEC-D145309E7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829" y="2466110"/>
                  <a:ext cx="254878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3810" r="-952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209734</TotalTime>
  <Words>41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3541</cp:revision>
  <dcterms:created xsi:type="dcterms:W3CDTF">2008-11-04T22:35:39Z</dcterms:created>
  <dcterms:modified xsi:type="dcterms:W3CDTF">2023-06-29T22:46:06Z</dcterms:modified>
</cp:coreProperties>
</file>