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3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271" r:id="rId16"/>
    <p:sldId id="392" r:id="rId17"/>
    <p:sldId id="383" r:id="rId18"/>
    <p:sldId id="384" r:id="rId19"/>
    <p:sldId id="387" r:id="rId20"/>
    <p:sldId id="386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9/19/21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9/19/21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30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1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7: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CF6-E185-7947-A87A-67FAADE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A01-57F6-E34C-81AB-5948B71E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table used as an example on page 9 may be in error for calculating interactions with 1,1. I expect that: mu = 10, alpha 1 = 5, alpha -1 = -5, gamma 1,1 =2 gamma -1,-1 = -2. other gammas are 0.</a:t>
            </a:r>
          </a:p>
          <a:p>
            <a:r>
              <a:rPr lang="en-US" sz="1800" dirty="0"/>
              <a:t>Show how the numbers from the table are plugged into the formula to calculate alpha, gamma</a:t>
            </a:r>
          </a:p>
          <a:p>
            <a:r>
              <a:rPr lang="en-US" sz="1800" dirty="0"/>
              <a:t>Organize the table so that it corresponds to the structure of </a:t>
            </a:r>
            <a:r>
              <a:rPr lang="en-US" sz="1800" dirty="0" err="1"/>
              <a:t>C_n</a:t>
            </a:r>
            <a:r>
              <a:rPr lang="en-US" sz="1800" dirty="0"/>
              <a:t>, where I do all combinations of levels for 1 combination of factors before proceeding to the next combination of factors.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2C63-75E0-5944-8187-74EBEB91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1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/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/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163582</TotalTime>
  <Words>2005</Words>
  <Application>Microsoft Macintosh PowerPoint</Application>
  <PresentationFormat>On-screen Show (4:3)</PresentationFormat>
  <Paragraphs>552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Office Theme</vt:lpstr>
      <vt:lpstr>BIOE 437 / BIOE 537  Computational Systems Biology   Lecture 7: Design of Experiments Overview   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Other Considerations</vt:lpstr>
      <vt:lpstr>BACKUP</vt:lpstr>
      <vt:lpstr>Analyzing Experimental Results</vt:lpstr>
      <vt:lpstr>Calculating μ, α, γ</vt:lpstr>
      <vt:lpstr>Notes</vt:lpstr>
      <vt:lpstr>Components of Response in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2715</cp:revision>
  <dcterms:created xsi:type="dcterms:W3CDTF">2008-11-04T22:35:39Z</dcterms:created>
  <dcterms:modified xsi:type="dcterms:W3CDTF">2021-09-19T20:28:35Z</dcterms:modified>
</cp:coreProperties>
</file>