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3" r:id="rId2"/>
    <p:sldId id="348" r:id="rId3"/>
    <p:sldId id="349" r:id="rId4"/>
    <p:sldId id="376" r:id="rId5"/>
    <p:sldId id="380" r:id="rId6"/>
    <p:sldId id="370" r:id="rId7"/>
    <p:sldId id="378" r:id="rId8"/>
    <p:sldId id="379" r:id="rId9"/>
    <p:sldId id="389" r:id="rId10"/>
    <p:sldId id="381" r:id="rId11"/>
    <p:sldId id="382" r:id="rId12"/>
    <p:sldId id="390" r:id="rId13"/>
    <p:sldId id="391" r:id="rId14"/>
    <p:sldId id="385" r:id="rId15"/>
    <p:sldId id="271" r:id="rId16"/>
    <p:sldId id="474" r:id="rId17"/>
    <p:sldId id="392" r:id="rId18"/>
    <p:sldId id="383" r:id="rId19"/>
    <p:sldId id="384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86301"/>
  </p:normalViewPr>
  <p:slideViewPr>
    <p:cSldViewPr snapToGrid="0" snapToObjects="1">
      <p:cViewPr varScale="1">
        <p:scale>
          <a:sx n="139" d="100"/>
          <a:sy n="139" d="100"/>
        </p:scale>
        <p:origin x="2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10/22/21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10/22/21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00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7: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F93-E55B-6042-8C01-4C204EB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09CB-469E-574D-98B7-F3EC395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9FEF-BFBD-9D44-8006-D49C7F8BE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19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55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6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732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167114</TotalTime>
  <Words>1840</Words>
  <Application>Microsoft Macintosh PowerPoint</Application>
  <PresentationFormat>On-screen Show (4:3)</PresentationFormat>
  <Paragraphs>502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Office Theme</vt:lpstr>
      <vt:lpstr>BIOE 437 / BIOE 537  Computational Systems Biology   Lecture 7: Design of Experiments Overview   </vt:lpstr>
      <vt:lpstr>PowerPoint Presentation</vt:lpstr>
      <vt:lpstr>Key Concepts in Design of Experiments (DOE)</vt:lpstr>
      <vt:lpstr>Our Perspective</vt:lpstr>
      <vt:lpstr>Wolf Model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Decomposing the Responses</vt:lpstr>
      <vt:lpstr>Calculating nWD Parameters</vt:lpstr>
      <vt:lpstr>Exercise: 2WD</vt:lpstr>
      <vt:lpstr>Other Considerations</vt:lpstr>
      <vt:lpstr>Fourier Transform Basics</vt:lpstr>
      <vt:lpstr>BACKUP</vt:lpstr>
      <vt:lpstr>Analyzing Experimental Results</vt:lpstr>
      <vt:lpstr>Calculating μ, α, γ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2725</cp:revision>
  <dcterms:created xsi:type="dcterms:W3CDTF">2008-11-04T22:35:39Z</dcterms:created>
  <dcterms:modified xsi:type="dcterms:W3CDTF">2021-10-22T20:31:45Z</dcterms:modified>
</cp:coreProperties>
</file>