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36f7c9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36f7c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b836f7c91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1" name="Google Shape;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b="1" i="0" sz="5000" u="none" cap="none" strike="noStrik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1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2" name="Google Shape;3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4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40" name="Google Shape;4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42" name="Google Shape;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99" name="Google Shape;99;p1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/>
              <a:t>Modeling With Uncertainty: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3" name="Google Shape;1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36f7c910_0_0"/>
          <p:cNvSpPr txBox="1"/>
          <p:nvPr>
            <p:ph type="title"/>
          </p:nvPr>
        </p:nvSpPr>
        <p:spPr>
          <a:xfrm>
            <a:off x="457200" y="381000"/>
            <a:ext cx="8229600" cy="6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11" name="Google Shape;111;gb836f7c910_0_0"/>
          <p:cNvSpPr txBox="1"/>
          <p:nvPr>
            <p:ph idx="12" type="sldNum"/>
          </p:nvPr>
        </p:nvSpPr>
        <p:spPr>
          <a:xfrm>
            <a:off x="7331179" y="6248400"/>
            <a:ext cx="5937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b836f7c910_0_0"/>
          <p:cNvSpPr txBox="1"/>
          <p:nvPr>
            <p:ph idx="1" type="body"/>
          </p:nvPr>
        </p:nvSpPr>
        <p:spPr>
          <a:xfrm>
            <a:off x="457200" y="1371599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Give example in slide 4 of doing the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10" l="0" r="0" t="-6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72" l="-2583" r="-34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5029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1981200"/>
                <a:gridCol w="457200"/>
                <a:gridCol w="609600"/>
                <a:gridCol w="6096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Considerations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AIC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Residuals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Parameters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Statistical test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Compare models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^2" id="134" name="Google Shape;134;p7" title="MathEquation,#0000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hi^2" id="135" name="Google Shape;135;p7" title="MathEquation,#0000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/>
        </p:nvGraphicFramePr>
        <p:xfrm>
          <a:off x="602488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859" l="-189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stCxn id="145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graphicFrame>
        <p:nvGraphicFramePr>
          <p:cNvPr id="157" name="Google Shape;157;p8"/>
          <p:cNvGraphicFramePr/>
          <p:nvPr/>
        </p:nvGraphicFramePr>
        <p:xfrm>
          <a:off x="5207657" y="235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8"/>
          <p:cNvGraphicFramePr/>
          <p:nvPr/>
        </p:nvGraphicFramePr>
        <p:xfrm>
          <a:off x="6122057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8"/>
          <p:cNvGraphicFramePr/>
          <p:nvPr/>
        </p:nvGraphicFramePr>
        <p:xfrm>
          <a:off x="5207657" y="35775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6122057" y="3587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8"/>
          <p:cNvGraphicFramePr/>
          <p:nvPr/>
        </p:nvGraphicFramePr>
        <p:xfrm>
          <a:off x="5207656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8"/>
          <p:cNvGraphicFramePr/>
          <p:nvPr/>
        </p:nvGraphicFramePr>
        <p:xfrm>
          <a:off x="6139792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graphicFrame>
        <p:nvGraphicFramePr>
          <p:cNvPr id="172" name="Google Shape;172;p8"/>
          <p:cNvGraphicFramePr/>
          <p:nvPr/>
        </p:nvGraphicFramePr>
        <p:xfrm>
          <a:off x="45720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{12AFE262-C695-4DD4-B80E-62B22C3FB715}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164" l="-8568" r="-8567" t="-1666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9088" l="-8568" r="-8567" t="-2726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346" l="-8568" r="-8567" t="-2173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cap="flat" cmpd="sng" w="38100">
              <a:solidFill>
                <a:srgbClr val="97480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-US" sz="30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