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SgV1QYrmRdtVRXSfsDJFNxOQI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Exercises 1, 2, 3, 4 and 5 : Day 2 Morning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Exercise 5: Parameter Scan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838200" y="1392475"/>
            <a:ext cx="11427300" cy="4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tellurium as te, roadrunner, teUtils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te.loada("""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$Xo -&gt; S1; k1*Xo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S1 -&gt; S2;  k2*S1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S2 -&gt; S3;  k3*S2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S3 -&gt; $S4; k4*S3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k1 = 0.1; k2 = 0.2; k3 = 0.15; k4 = 0.4;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Xo =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""")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k in r.getGlobalParameterIds():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S in r.getFloatingSpeciesIds():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teUtils.parameter</a:t>
            </a:r>
            <a:r>
              <a:rPr lang="en-US" sz="1800">
                <a:solidFill>
                  <a:schemeClr val="dk1"/>
                </a:solidFill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canning.simpleTimeCourseScan (r, k, S, 1, 8, 8, timeEnd=20, formatStr='{:.1f}')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plt.show()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5630774" y="2141625"/>
            <a:ext cx="600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running this script, discus</a:t>
            </a:r>
            <a:r>
              <a:rPr lang="en-US" sz="2800">
                <a:solidFill>
                  <a:schemeClr val="dk1"/>
                </a:solidFill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you think it will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5413650" y="1807725"/>
            <a:ext cx="5940000" cy="162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Exercise 1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285" y="5010793"/>
            <a:ext cx="6525536" cy="15527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838200" y="1405950"/>
            <a:ext cx="110283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model to simulate the kinetics of a simple irreversible enzyme.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the following values for the </a:t>
            </a:r>
            <a:r>
              <a:rPr lang="en-US" sz="2800">
                <a:solidFill>
                  <a:schemeClr val="dk1"/>
                </a:solidFill>
              </a:rPr>
              <a:t>parameters and </a:t>
            </a:r>
            <a:r>
              <a:rPr lang="en-US" sz="2800">
                <a:solidFill>
                  <a:schemeClr val="dk1"/>
                </a:solidFill>
              </a:rPr>
              <a:t>initial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value</a:t>
            </a:r>
            <a:r>
              <a:rPr lang="en-US" sz="2800">
                <a:solidFill>
                  <a:schemeClr val="dk1"/>
                </a:solidFill>
              </a:rPr>
              <a:t> for E and 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k1 = 20, k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= 1, k2 = 10, E = 2; S = 10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simulation from 0 to 2 time units, you should see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plots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shown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9.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Exercise 1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285" y="5010793"/>
            <a:ext cx="6525536" cy="1552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838200" y="1482141"/>
            <a:ext cx="11260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enzyme model, speed up or slow down the binding and unbinding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substrate to enzyme.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k1 = 2 and k_1 = 0.1, does it take longer or shorter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to reach steady state?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k1= 2000 and k_1 = 100, does that change anything?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Exercise 1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117" y="4803553"/>
            <a:ext cx="6525536" cy="1552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838200" y="1482141"/>
            <a:ext cx="9724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the reaction ES -&gt; E + P and plot the rate of production of P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time.  See slide </a:t>
            </a:r>
            <a:r>
              <a:rPr lang="en-US" sz="2800">
                <a:solidFill>
                  <a:schemeClr val="dk1"/>
                </a:solidFill>
              </a:rPr>
              <a:t>5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clue.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J2: ES -&gt; E + P; k2*ES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Debugging Models: Exercise 2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838200" y="1482150"/>
            <a:ext cx="11069700" cy="5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software, models can also have bugs. Run this model, what do you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observe? Try running for a 1000 time unit</a:t>
            </a:r>
            <a:r>
              <a:rPr lang="en-US" sz="2800">
                <a:solidFill>
                  <a:schemeClr val="dk1"/>
                </a:solidFill>
              </a:rPr>
              <a:t>.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>
                <a:solidFill>
                  <a:schemeClr val="dk1"/>
                </a:solidFill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</a:t>
            </a:r>
            <a:r>
              <a:rPr lang="en-US" sz="2800">
                <a:solidFill>
                  <a:schemeClr val="dk1"/>
                </a:solidFill>
              </a:rPr>
              <a:t>e a bug in the model. can you figure what it 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te.loada("""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$S1 -&gt; S2; k1*S1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S2 -&gt; ; Vm2*S2/(Km + S2)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k1 = 0.1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S1 = 10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Vm2 = 0.5; Km = 0.5</a:t>
            </a:r>
            <a:endParaRPr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""")</a:t>
            </a:r>
            <a:endParaRPr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773950" y="2755900"/>
            <a:ext cx="631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forget to import tellurium if you haven’t done so: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tellurium as te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983007" y="3596410"/>
            <a:ext cx="890400" cy="601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5"/>
          <p:cNvCxnSpPr>
            <a:endCxn id="117" idx="6"/>
          </p:cNvCxnSpPr>
          <p:nvPr/>
        </p:nvCxnSpPr>
        <p:spPr>
          <a:xfrm rot="10800000">
            <a:off x="2873407" y="3897160"/>
            <a:ext cx="3473100" cy="774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5"/>
          <p:cNvSpPr/>
          <p:nvPr/>
        </p:nvSpPr>
        <p:spPr>
          <a:xfrm>
            <a:off x="5629112" y="4475566"/>
            <a:ext cx="55726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forget the </a:t>
            </a: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dollar symbol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indicate a fixed species!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5606716" y="4375484"/>
            <a:ext cx="5899500" cy="7461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Debugging Models: Exercise 2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838200" y="1863150"/>
            <a:ext cx="9576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error caused by and how would you fix it?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there are at least two ways to fix this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986602" y="3505200"/>
            <a:ext cx="10723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Bugs can occur for at least two reasons: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is physically impossible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 mistake (typo) in the model that make it behave incorrectly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Debugging Models: Exercise 3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838200" y="1482150"/>
            <a:ext cx="6913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this model, this has a mistake in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te.loada("""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$S1 -&gt; S2; k1*S1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S2 -&gt; S3;  k2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S3 -&gt; S4;  k3*S3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S4 -&gt; ;    k4*S4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k1 = 0.1; k2 = 0.2; k3 = 0.5; k4 = 1.3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S1 = 10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r.simulate (0, 20, 100)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r.plot()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6393375" y="2644170"/>
            <a:ext cx="45359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error caused by and how would you fix it?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Debugging Models: Exercise 4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838200" y="1482150"/>
            <a:ext cx="104427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this model, t</a:t>
            </a:r>
            <a:r>
              <a:rPr lang="en-US" sz="2400">
                <a:solidFill>
                  <a:schemeClr val="dk1"/>
                </a:solidFill>
              </a:rPr>
              <a:t>he bug in this model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400">
                <a:solidFill>
                  <a:schemeClr val="dk1"/>
                </a:solidFill>
              </a:rPr>
              <a:t>perhaps less easy to spot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te.loada("""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$S1 -&gt; S2; k1*S1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S2 -&gt; S3;  k2*S2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S3 -&gt; S4;  k3*S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S4 -&gt; ;    k4*S4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k1 = 0.1; k2 = -0.2; k3 = 0.5; k4 = 1.3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S1 = 10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r.simulate (0, 20, 100)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r.plot()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6096000" y="2347391"/>
            <a:ext cx="45359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error caused by and how would you fix it?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Expected plot for Ex. 1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350" y="2043736"/>
            <a:ext cx="6888000" cy="45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2020-07-27T19:14:25Z</dcterms:created>
  <dc:creator>Herbert Sauro</dc:creator>
</cp:coreProperties>
</file>