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be4f2f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be4f2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e4f2f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e4f2f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5be4f2f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5be4f2f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5be4f2f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5be4f2f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be4f2f8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5be4f2f8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be4f2f8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5be4f2f8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5be4f2f8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5be4f2f8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5be4f2f8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5be4f2f8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ys-bio/" TargetMode="External"/><Relationship Id="rId4" Type="http://schemas.openxmlformats.org/officeDocument/2006/relationships/hyperlink" Target="https://github.com/luciansmit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ithub.com/en/github/creating-cloning-and-archiving-repositories/creating-a-repository-on-github/creating-a-new-repositor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luciansmith/network-modeling-2021-exam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source control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did, when you did it, and why.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4"/>
              <a:t>Lucian Smith</a:t>
            </a:r>
            <a:endParaRPr sz="2024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source control?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'Source' = your source code, or whatever it is you're creating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'Control' = tracking and storing how your source modified with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275" y="1097300"/>
            <a:ext cx="62865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4045050" y="170475"/>
            <a:ext cx="736200" cy="10224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Current version</a:t>
            </a:r>
            <a:endParaRPr sz="1000"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213225" y="24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source control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iceberg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719600" y="2438375"/>
            <a:ext cx="736200" cy="10224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</a:t>
            </a:r>
            <a:r>
              <a:rPr lang="en" sz="1000"/>
              <a:t>ersion 0</a:t>
            </a:r>
            <a:endParaRPr sz="1000"/>
          </a:p>
        </p:txBody>
      </p:sp>
      <p:sp>
        <p:nvSpPr>
          <p:cNvPr id="70" name="Google Shape;70;p15"/>
          <p:cNvSpPr/>
          <p:nvPr/>
        </p:nvSpPr>
        <p:spPr>
          <a:xfrm>
            <a:off x="4203900" y="2300675"/>
            <a:ext cx="736200" cy="10224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Version 1</a:t>
            </a:r>
            <a:endParaRPr sz="1000"/>
          </a:p>
        </p:txBody>
      </p:sp>
      <p:sp>
        <p:nvSpPr>
          <p:cNvPr id="71" name="Google Shape;71;p15"/>
          <p:cNvSpPr/>
          <p:nvPr/>
        </p:nvSpPr>
        <p:spPr>
          <a:xfrm>
            <a:off x="4683075" y="2571750"/>
            <a:ext cx="736200" cy="10224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Version 2</a:t>
            </a:r>
            <a:endParaRPr sz="1000"/>
          </a:p>
        </p:txBody>
      </p:sp>
      <p:sp>
        <p:nvSpPr>
          <p:cNvPr id="72" name="Google Shape;72;p15"/>
          <p:cNvSpPr/>
          <p:nvPr/>
        </p:nvSpPr>
        <p:spPr>
          <a:xfrm>
            <a:off x="4572000" y="1607938"/>
            <a:ext cx="736200" cy="10224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Version 3</a:t>
            </a:r>
            <a:endParaRPr sz="1000"/>
          </a:p>
        </p:txBody>
      </p:sp>
      <p:sp>
        <p:nvSpPr>
          <p:cNvPr id="73" name="Google Shape;73;p15"/>
          <p:cNvSpPr/>
          <p:nvPr/>
        </p:nvSpPr>
        <p:spPr>
          <a:xfrm>
            <a:off x="3988225" y="1777125"/>
            <a:ext cx="736200" cy="10224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Version 4</a:t>
            </a:r>
            <a:endParaRPr sz="1000"/>
          </a:p>
        </p:txBody>
      </p:sp>
      <p:sp>
        <p:nvSpPr>
          <p:cNvPr id="74" name="Google Shape;74;p15"/>
          <p:cNvSpPr/>
          <p:nvPr/>
        </p:nvSpPr>
        <p:spPr>
          <a:xfrm>
            <a:off x="3467700" y="1503325"/>
            <a:ext cx="736200" cy="10224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Version 5</a:t>
            </a:r>
            <a:endParaRPr sz="1000"/>
          </a:p>
        </p:txBody>
      </p:sp>
      <p:sp>
        <p:nvSpPr>
          <p:cNvPr id="75" name="Google Shape;75;p15"/>
          <p:cNvSpPr/>
          <p:nvPr/>
        </p:nvSpPr>
        <p:spPr>
          <a:xfrm>
            <a:off x="3946875" y="1278275"/>
            <a:ext cx="736200" cy="10224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Version 6</a:t>
            </a:r>
            <a:endParaRPr sz="1000"/>
          </a:p>
        </p:txBody>
      </p:sp>
      <p:sp>
        <p:nvSpPr>
          <p:cNvPr id="76" name="Google Shape;76;p15"/>
          <p:cNvSpPr/>
          <p:nvPr/>
        </p:nvSpPr>
        <p:spPr>
          <a:xfrm>
            <a:off x="4360175" y="1097300"/>
            <a:ext cx="736200" cy="10224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Version 7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SVN ('subversion')</a:t>
            </a:r>
            <a:r>
              <a:rPr lang="en"/>
              <a:t>: 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Solid, well-used, older, can have problems merging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</a:t>
            </a:r>
            <a:r>
              <a:rPr lang="en"/>
              <a:t>: 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Modern, overdesigned, generally good with merging, lots of support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Mercurial</a:t>
            </a:r>
            <a:r>
              <a:rPr lang="en"/>
              <a:t>: 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Modern, similar to git, but less popular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Continuous</a:t>
            </a:r>
            <a:r>
              <a:rPr lang="en"/>
              <a:t> (i.e. Google Docs):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Complete tracking, but no comments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We'll use git on github.com as an example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607425"/>
            <a:ext cx="8520600" cy="1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https://github.com/sys-bio/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https://github.com/luciansmith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Takeaways:</a:t>
            </a:r>
            <a:endParaRPr sz="312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Track and fix bugs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Auto-test your code.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Record of everything you did.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Ability to sync with other people working on same material.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Public availability: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Others can examine your code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Others can 'fork' your code to do their own thing.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Others can submit bug reports and even fixes.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new repository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https://docs.github.com/en/github/creating-cloning-and-archiving-repositories/creating-a-repository-on-github/creating-a-new-repository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Create your own repository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017725"/>
            <a:ext cx="8520600" cy="3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ts val="1395"/>
              <a:buAutoNum type="arabicPeriod"/>
            </a:pPr>
            <a:r>
              <a:rPr lang="en" sz="1395"/>
              <a:t>Create a repository</a:t>
            </a:r>
            <a:endParaRPr sz="1395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ts val="1395"/>
              <a:buAutoNum type="arabicPeriod"/>
            </a:pPr>
            <a:r>
              <a:rPr lang="en" sz="1395"/>
              <a:t>Pick a license, include a 'readme'</a:t>
            </a:r>
            <a:endParaRPr sz="1395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ts val="1395"/>
              <a:buAutoNum type="arabicPeriod"/>
            </a:pPr>
            <a:r>
              <a:rPr lang="en" sz="1395"/>
              <a:t>Edit the readme</a:t>
            </a:r>
            <a:endParaRPr sz="1395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ts val="1395"/>
              <a:buAutoNum type="arabicPeriod"/>
            </a:pPr>
            <a:r>
              <a:rPr lang="en" sz="1395"/>
              <a:t>Create a new file in the repository (test.py) and copy in some python (such as an earlier exercise)</a:t>
            </a:r>
            <a:endParaRPr sz="1395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ts val="1395"/>
              <a:buAutoNum type="arabicPeriod"/>
            </a:pPr>
            <a:r>
              <a:rPr lang="en" sz="1395"/>
              <a:t>Commit that change.</a:t>
            </a:r>
            <a:endParaRPr sz="1395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ts val="1395"/>
              <a:buAutoNum type="arabicPeriod"/>
            </a:pPr>
            <a:r>
              <a:rPr lang="en" sz="1395"/>
              <a:t>Change the program, and commit that.</a:t>
            </a:r>
            <a:endParaRPr sz="1395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ts val="1395"/>
              <a:buAutoNum type="arabicPeriod"/>
            </a:pPr>
            <a:r>
              <a:rPr lang="en" sz="1395"/>
              <a:t>View the commit history.</a:t>
            </a:r>
            <a:endParaRPr sz="1395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ts val="1395"/>
              <a:buAutoNum type="arabicPeriod"/>
            </a:pPr>
            <a:r>
              <a:rPr lang="en" sz="1395"/>
              <a:t>Copy the program back to colab and run it</a:t>
            </a:r>
            <a:endParaRPr sz="1395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95"/>
              <a:t>ADVANCED</a:t>
            </a:r>
            <a:endParaRPr sz="1395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ts val="1395"/>
              <a:buAutoNum type="arabicPeriod"/>
            </a:pPr>
            <a:r>
              <a:rPr lang="en" sz="1395"/>
              <a:t>Check out the repository to your own machine (requires Git or SVN)</a:t>
            </a:r>
            <a:endParaRPr sz="1395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ts val="1395"/>
              <a:buAutoNum type="arabicPeriod"/>
            </a:pPr>
            <a:r>
              <a:rPr lang="en" sz="1395"/>
              <a:t>Run your file on your machine (requires Python and probably Tellurium)</a:t>
            </a:r>
            <a:endParaRPr sz="1395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ts val="1395"/>
              <a:buAutoNum type="arabicPeriod"/>
            </a:pPr>
            <a:r>
              <a:rPr lang="en" sz="1395"/>
              <a:t>Edit it and check it back in.</a:t>
            </a:r>
            <a:endParaRPr sz="1395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ts val="1395"/>
              <a:buAutoNum type="arabicPeriod"/>
            </a:pPr>
            <a:r>
              <a:rPr lang="en" sz="1395"/>
              <a:t>View the commit history on github</a:t>
            </a:r>
            <a:endParaRPr sz="139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 What Went Wrong?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Visit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https://github.com/luciansmith/network-modeling-2021-example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the python script into colab and run it.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(Note: you'll probably need a '!pip install tellurium' added at the top.)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doesn't oscillate!  Did it use to?  Check out the very first version and check.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out when I made a mistake and why it happened.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File a bug report ('issue') and describe what the problem 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Examine some of the other commits.  Can you tell what's going on?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ADVANCED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fork of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Fix the model so it oscillates again, check that in to your fork.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Put back in the annotations and units, check that 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(extra advanced): Create a pull request back to my repository to fix everything.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