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be4f2f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be4f2f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5ca505d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5ca505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ca505d2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ca505d2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5ca505d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5ca505d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ystems-biology.org/resources/model-repositories/" TargetMode="External"/><Relationship Id="rId4" Type="http://schemas.openxmlformats.org/officeDocument/2006/relationships/hyperlink" Target="https://senselab.med.yale.edu/modeldb/" TargetMode="External"/><Relationship Id="rId5" Type="http://schemas.openxmlformats.org/officeDocument/2006/relationships/hyperlink" Target="http://bigg.ucsd.edu/" TargetMode="External"/><Relationship Id="rId6" Type="http://schemas.openxmlformats.org/officeDocument/2006/relationships/hyperlink" Target="https://www.ebi.ac.uk/biomodel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Repositories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4"/>
              <a:t>Lucian Smith</a:t>
            </a:r>
            <a:endParaRPr sz="2024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Model Repositories</a:t>
            </a:r>
            <a:endParaRPr sz="3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Contain models (often SBML, CellML)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Can be curated or non-curated (or both)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Different repositories have different purposes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of Model Repositories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Systems Biology: </a:t>
            </a:r>
            <a:r>
              <a:rPr lang="en" sz="2200" u="sng">
                <a:solidFill>
                  <a:schemeClr val="hlink"/>
                </a:solidFill>
                <a:hlinkClick r:id="rId3"/>
              </a:rPr>
              <a:t>http://systems-biology.org/resources/model-repositories/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Neuroscience:  </a:t>
            </a:r>
            <a:r>
              <a:rPr lang="en" sz="2200" u="sng">
                <a:solidFill>
                  <a:schemeClr val="hlink"/>
                </a:solidFill>
                <a:hlinkClick r:id="rId4"/>
              </a:rPr>
              <a:t>https://senselab.med.yale.edu/modeldb/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Genome-scale models: </a:t>
            </a:r>
            <a:r>
              <a:rPr lang="en" sz="2200" u="sng">
                <a:solidFill>
                  <a:schemeClr val="hlink"/>
                </a:solidFill>
                <a:hlinkClick r:id="rId5"/>
              </a:rPr>
              <a:t>http://bigg.ucsd.edu/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Today:  Biomodels </a:t>
            </a:r>
            <a:r>
              <a:rPr lang="en" sz="2200" u="sng">
                <a:solidFill>
                  <a:schemeClr val="hlink"/>
                </a:solidFill>
                <a:hlinkClick r:id="rId6"/>
              </a:rPr>
              <a:t>https://www.ebi.ac.uk/biomodels/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Find an infectious disease biomodel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 biomodels for a model related to your own interests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zombie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COVID-19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Anything else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paper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at the Antimony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Simplify the Antimony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playing with 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