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4C40-BDAB-56A1-1303-4EAEE161B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4B7B1-6D6A-FD9D-2B29-82681254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9C146-35D5-9FA4-CF5F-C36480341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07A19-480A-E414-EB80-D5EC179D9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0FF3-196D-1C74-5875-66045007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6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3EB0-5B24-7F92-DC8F-97A1830AC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4EB3F-EC14-AC80-386F-C45D361218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2CC22-4E71-9EB3-1B36-28B51369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9B9A1-1413-05B1-7D5F-0B72DB31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60145-93F8-070E-2AD4-AEAD6B11C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8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81D62-2817-AB4E-F798-6E423D899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042D8-EC31-8BF1-67E0-E98E5E01B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2A6D3-8A9C-ABEA-AF2E-33F8CF3A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F8BF2-B201-3BEE-19E8-47BEFF162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2120C-163D-91DC-6D18-CAD7D845B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86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F70D-7DE0-C3A9-3183-6567F8D8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03D1-0399-84D7-7789-344C7BCD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3C596-3978-57C9-A88B-8C714569B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8500B-1744-3AA9-3912-7881DC24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B9F4B-28AB-D72B-F767-5AAC1E30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279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9B1D0-3A12-DF71-5B95-B2D598B94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9246E-2373-0D52-3B05-529702914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8C9E-1FC1-713E-53BF-CEF1E923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A97D2-2633-79E4-B861-312DB402B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D5FE5-0AD5-1BAE-735C-D47735C41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0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390F2-6882-A02C-E961-4CAD1495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7A86-7282-5636-CB72-63C5270838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7B83F-DF80-4B7D-617D-C704BEF19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C15D4-2356-3D27-B669-02CE9716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C4760-B897-2C10-92D6-84CB396D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11B38-4737-798F-2DB9-94685A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D16AF-8E03-CA4B-3E1B-12CDB5880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3489-5A84-B8CE-B046-FF02C2ACD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C6B7D-B957-1C17-8D30-1924EA73F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51324D-EA64-E81B-A89B-EA5CF86B8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378176-AB90-B28D-F9B0-1FA954112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B1975F-9974-BC01-A47B-3947E1CBB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08D1C-0C9F-B791-5C87-93B865C8D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8A8C4-2567-9302-8F00-4223F96C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35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A8D7-A2FE-3FF3-8F84-0150400EA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0ADE0-53AB-13BF-6A49-E0E4E4D0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8F4F9-B32D-DBB9-DC39-DF8CE28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B6B1E-2839-01E4-B276-C3C581813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25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47DC0-1529-035B-FDB3-B680C87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5BE483-4AF0-6498-6FCF-7E18E88A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7DC7B-8F99-87C6-4987-99523632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104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81D72-973D-B04C-0733-D3B5DC200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7C7A-A1B6-93CD-A526-B16E11C4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BD41-2DA8-75E8-7479-30474CD0D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60FA-0FF3-32FE-C404-18AAED848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5F5E7-A64D-DA18-0176-92504844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E1F9-0E73-18AD-0DB1-DB54CF0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DCC0-DC05-EFC4-0689-ECFFDAF5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41B1-8D78-76C1-55AB-D2045C6A2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25B74-51EC-D602-5707-6C2A5D2CD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13585-B3E0-1AF3-774B-2BD3116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D46F2F-4F71-3AFF-15C8-776C66F43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04033-5CFA-6A9D-2E6B-EF0DDD5F7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40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60B73-905F-FF4C-6A2C-E42C0831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B807-7DBF-DA27-E396-96CD2E9E5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A489C-D002-C31F-02C8-EBDE437B24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14AF7-4B66-DE40-97B4-992AF60140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AA48F-442F-A81B-DAAE-E6D3D4869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EF6E7-8AD3-55DD-0FE4-083B4847A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04B88-0506-3D4B-91CE-C4CBD66F5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5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9B5F-C561-E339-2C7D-7F718157E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r>
              <a:rPr lang="en-US" dirty="0"/>
              <a:t>: Control Engineering Using SBML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AE9C6A-9D9D-A240-5E9E-CA713B4D6E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</a:t>
            </a:r>
          </a:p>
        </p:txBody>
      </p:sp>
    </p:spTree>
    <p:extLst>
      <p:ext uri="{BB962C8B-B14F-4D97-AF65-F5344CB8AC3E}">
        <p14:creationId xmlns:p14="http://schemas.microsoft.com/office/powerpoint/2010/main" val="318099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B1EE-0583-F814-BCEE-A8452BF9B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5A5B1-F44E-A14E-04A1-38F91D06E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310B-1906-788A-6237-DCD9A39F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94922-C0D9-A425-88AA-837E45EF0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97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9C974-3BF7-EF95-070F-AD93B021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2278E8-4A99-E811-009D-8ACD6DDECA97}"/>
              </a:ext>
            </a:extLst>
          </p:cNvPr>
          <p:cNvSpPr/>
          <p:nvPr/>
        </p:nvSpPr>
        <p:spPr>
          <a:xfrm>
            <a:off x="1114129" y="5173465"/>
            <a:ext cx="722964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AntimonyBuilder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0836A0-712C-9615-D135-271A059C1589}"/>
              </a:ext>
            </a:extLst>
          </p:cNvPr>
          <p:cNvSpPr/>
          <p:nvPr/>
        </p:nvSpPr>
        <p:spPr>
          <a:xfrm>
            <a:off x="1114129" y="4149723"/>
            <a:ext cx="7214689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SBMLSystem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F48B44-68EB-D9C6-209C-A95A1B3DBD89}"/>
              </a:ext>
            </a:extLst>
          </p:cNvPr>
          <p:cNvSpPr/>
          <p:nvPr/>
        </p:nvSpPr>
        <p:spPr>
          <a:xfrm>
            <a:off x="1119387" y="3133397"/>
            <a:ext cx="289090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SISOTransferFunctionBuilder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ACBF71-0F8C-1C35-F18A-798388BDC492}"/>
              </a:ext>
            </a:extLst>
          </p:cNvPr>
          <p:cNvSpPr/>
          <p:nvPr/>
        </p:nvSpPr>
        <p:spPr>
          <a:xfrm>
            <a:off x="4162866" y="3133397"/>
            <a:ext cx="587379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SISOClosedLoopDesigner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6E22AD-B2DB-D158-03C7-C39B02F856D0}"/>
              </a:ext>
            </a:extLst>
          </p:cNvPr>
          <p:cNvSpPr/>
          <p:nvPr/>
        </p:nvSpPr>
        <p:spPr>
          <a:xfrm>
            <a:off x="8482153" y="4149722"/>
            <a:ext cx="1554506" cy="9143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ParallelSearch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E9DC91-C2CD-DA00-5AE6-7802E5318851}"/>
              </a:ext>
            </a:extLst>
          </p:cNvPr>
          <p:cNvSpPr/>
          <p:nvPr/>
        </p:nvSpPr>
        <p:spPr>
          <a:xfrm>
            <a:off x="1114129" y="2119010"/>
            <a:ext cx="892253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ControlSBML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2E9AB3-3A21-40FE-7A23-57866A769CBB}"/>
              </a:ext>
            </a:extLst>
          </p:cNvPr>
          <p:cNvSpPr txBox="1"/>
          <p:nvPr/>
        </p:nvSpPr>
        <p:spPr>
          <a:xfrm>
            <a:off x="10068234" y="2119010"/>
            <a:ext cx="194534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API to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Parameter checks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Option caching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9870D-F5D6-DD94-8CB6-E439618AA5A8}"/>
              </a:ext>
            </a:extLst>
          </p:cNvPr>
          <p:cNvSpPr txBox="1"/>
          <p:nvPr/>
        </p:nvSpPr>
        <p:spPr>
          <a:xfrm>
            <a:off x="10078063" y="3123065"/>
            <a:ext cx="1473609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Design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Flexible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4FD5C5-28A2-106E-D128-0462BF17113B}"/>
              </a:ext>
            </a:extLst>
          </p:cNvPr>
          <p:cNvSpPr txBox="1"/>
          <p:nvPr/>
        </p:nvSpPr>
        <p:spPr>
          <a:xfrm>
            <a:off x="121795" y="3150133"/>
            <a:ext cx="972671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Fit </a:t>
            </a:r>
            <a:r>
              <a:rPr lang="en-US" sz="1600" dirty="0" err="1"/>
              <a:t>algs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gpz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poly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6834A-3D4D-1EA0-7C74-9B021A6B67A7}"/>
              </a:ext>
            </a:extLst>
          </p:cNvPr>
          <p:cNvSpPr txBox="1"/>
          <p:nvPr/>
        </p:nvSpPr>
        <p:spPr>
          <a:xfrm>
            <a:off x="10081839" y="4191422"/>
            <a:ext cx="1921901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Evaluate candidate designs in parallel.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47B7AB-2455-8435-98A8-B10DB06A3717}"/>
              </a:ext>
            </a:extLst>
          </p:cNvPr>
          <p:cNvSpPr txBox="1"/>
          <p:nvPr/>
        </p:nvSpPr>
        <p:spPr>
          <a:xfrm>
            <a:off x="-11877" y="4149722"/>
            <a:ext cx="1126006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SBML model as open loop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1FF36E-9EFF-F86F-3C19-18A61D05C336}"/>
              </a:ext>
            </a:extLst>
          </p:cNvPr>
          <p:cNvSpPr txBox="1"/>
          <p:nvPr/>
        </p:nvSpPr>
        <p:spPr>
          <a:xfrm>
            <a:off x="8343772" y="5149017"/>
            <a:ext cx="3848228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Generate Antimony statements for: PID controller, filter, disturbances, control error, integral control error, derivative control error</a:t>
            </a:r>
          </a:p>
        </p:txBody>
      </p:sp>
    </p:spTree>
    <p:extLst>
      <p:ext uri="{BB962C8B-B14F-4D97-AF65-F5344CB8AC3E}">
        <p14:creationId xmlns:p14="http://schemas.microsoft.com/office/powerpoint/2010/main" val="335696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72</Words>
  <Application>Microsoft Macintosh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Office Theme</vt:lpstr>
      <vt:lpstr>controlSBML: Control Engineering Using SBML Models</vt:lpstr>
      <vt:lpstr>Motivation </vt:lpstr>
      <vt:lpstr>Usage Example</vt:lpstr>
      <vt:lpstr>Architecture of controlSBML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controlSBML: Control Engineering Using SBML Models</dc:title>
  <dc:creator>Joseph Hellerstein</dc:creator>
  <cp:lastModifiedBy>Joseph Hellerstein</cp:lastModifiedBy>
  <cp:revision>6</cp:revision>
  <dcterms:created xsi:type="dcterms:W3CDTF">2024-05-22T21:15:34Z</dcterms:created>
  <dcterms:modified xsi:type="dcterms:W3CDTF">2024-05-22T21:37:21Z</dcterms:modified>
</cp:coreProperties>
</file>