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0C4D-B9E9-EF02-F32B-0F2BA987E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2ADD4-B93C-680E-12E0-1D5432787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E0F65-D3B2-262F-8DC9-D3BF0F0BC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3EAB0-78E5-9560-703A-CFCE7BCE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B86D9-D31A-5FAF-22E8-F16F2C77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0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279C-2CD5-256E-92DA-11684C9B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80839-ABD0-82B2-EC3D-5A1E202CF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BB242-DA25-9B31-45C7-606E8BE7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A1028-8006-9C3A-123E-C03044329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E369E-BB90-D668-1AF5-4624B58C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5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32AA3D-B28C-348B-DB5B-336B7E137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2B522-029D-1F2E-9C42-D5567AED0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59A88-4D03-4726-C2AC-DF71AAAD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51C76-65F5-F078-9B28-66D9728E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00316-607F-E62E-B7E5-E25DEB76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4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21F2-5099-CB26-BB94-836A9B2D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20604-7BA9-C953-80C2-D916E5E5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17DA5-C60A-9278-E4C0-790B83B4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FC6C-F561-DFD2-4916-19E32FF2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96EC-4277-0181-64DA-51314A45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2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32D1-2FC2-66D0-DE8E-C4E53104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4558D-0D5D-BE7E-04BC-69EEDD24C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DEBF9-252E-1145-97F9-7740A74C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522B7-31C4-3F68-A6CF-EF5F49EF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2208E-0BE7-870F-F7E2-A3AF35F5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4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BFBB9-9D6B-D94E-889F-332F01CED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83D5F-4197-87ED-0A1A-68C16AE51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00275-015A-A097-59CB-E9A5C2914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24B1C-40B4-E93C-5744-1E445FF1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369EA-4E9E-1A42-6D6E-30C3CCB63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EE1C1-1A63-A82B-5370-B808C20E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D67B-660D-7EC5-7D34-B0E7D36A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33FDA-3BDD-2C77-5B52-CF8ED7F66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00F68-2803-ACBB-987C-813FFE50C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CC5F1-50EB-B970-F49D-BAC0D92FE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FD1F30-DD57-D627-A071-DD98E95D1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7CE5D-BD4E-F7D7-51A9-C92EBDDC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D64950-1341-85EE-2DC8-167D3926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4DB5FB-36DE-42CF-EE33-63B6E9E7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3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BB45-F027-F81E-03F3-BB9BDB212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D6EAC-54CE-381F-87BA-8F90DAEB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E1D32-26BF-8650-68E1-2E7488D3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44385-6B57-2720-C102-DE112824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2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528FE-9ECC-DCB6-31B1-83CB50E4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78117-4041-2A06-A4CB-70F03F82F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749C0-2B95-344E-261E-2D38F28E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A6AB-BF56-CB49-2137-BDA6BAEB9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F849F-D0B1-E2AA-1756-EF58F08A6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61B88-7712-BC43-C4CF-121922063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FEC94-6F9F-7F02-F1FC-E38B6977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918E2-656B-4AB1-1A2B-7E5D8BFE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3E93A-3E9D-4201-CCBA-193E54DD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1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544E-9B77-B57A-4659-709DC16A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DF2238-BBBE-D056-860D-3CA457ADB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55E83-307D-6AB8-AD23-1A17DF1BC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BD411-4940-E607-7D16-C6811C0F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46FB8-3AFF-A5AD-CD74-0B229B66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2A3F0-A38D-5B7E-5A27-A2E28D3E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1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BC928D-18E4-22FE-17B9-5F6B6907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C5BE5-A750-F8D6-2AF9-5CC9E0B32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EC3C9-DA93-6CA0-7D9C-E0D288B5D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F643A-A301-0C7A-7961-FD3B915B2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5C9CA-A38D-67B0-C036-AC38873EC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2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19EE-9E5C-7A4B-7A6A-B30FF06164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Detecting Structurally Equivalent Chemical Reaction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1E9BF-54F7-C730-2A04-50A0C6A07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4F83B9-C982-BAF5-3DA4-A7A6ABFD48F4}"/>
                  </a:ext>
                </a:extLst>
              </p:cNvPr>
              <p:cNvSpPr txBox="1"/>
              <p:nvPr/>
            </p:nvSpPr>
            <p:spPr>
              <a:xfrm>
                <a:off x="2007476" y="220719"/>
                <a:ext cx="1077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4F83B9-C982-BAF5-3DA4-A7A6ABFD4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76" y="220719"/>
                <a:ext cx="1077924" cy="276999"/>
              </a:xfrm>
              <a:prstGeom prst="rect">
                <a:avLst/>
              </a:prstGeom>
              <a:blipFill>
                <a:blip r:embed="rId2"/>
                <a:stretch>
                  <a:fillRect l="-3488" t="-8696" r="-4651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392C30-2C8C-6F3E-DA1C-C480C6BA0CEE}"/>
                  </a:ext>
                </a:extLst>
              </p:cNvPr>
              <p:cNvSpPr txBox="1"/>
              <p:nvPr/>
            </p:nvSpPr>
            <p:spPr>
              <a:xfrm>
                <a:off x="2007476" y="586884"/>
                <a:ext cx="1083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392C30-2C8C-6F3E-DA1C-C480C6BA0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76" y="586884"/>
                <a:ext cx="1083245" cy="276999"/>
              </a:xfrm>
              <a:prstGeom prst="rect">
                <a:avLst/>
              </a:prstGeom>
              <a:blipFill>
                <a:blip r:embed="rId3"/>
                <a:stretch>
                  <a:fillRect l="-3448" t="-8696" r="-34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41E65C-9077-0348-3474-F0B7AAB80C20}"/>
                  </a:ext>
                </a:extLst>
              </p:cNvPr>
              <p:cNvSpPr txBox="1"/>
              <p:nvPr/>
            </p:nvSpPr>
            <p:spPr>
              <a:xfrm>
                <a:off x="2007476" y="953049"/>
                <a:ext cx="871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41E65C-9077-0348-3474-F0B7AAB80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76" y="953049"/>
                <a:ext cx="871008" cy="276999"/>
              </a:xfrm>
              <a:prstGeom prst="rect">
                <a:avLst/>
              </a:prstGeom>
              <a:blipFill>
                <a:blip r:embed="rId4"/>
                <a:stretch>
                  <a:fillRect l="-4286" t="-4348" r="-4286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C2DCFE-AFC8-474A-807C-4CCDD8C4A467}"/>
                  </a:ext>
                </a:extLst>
              </p:cNvPr>
              <p:cNvSpPr txBox="1"/>
              <p:nvPr/>
            </p:nvSpPr>
            <p:spPr>
              <a:xfrm>
                <a:off x="4729655" y="220719"/>
                <a:ext cx="10711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C2DCFE-AFC8-474A-807C-4CCDD8C4A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655" y="220719"/>
                <a:ext cx="1071127" cy="276999"/>
              </a:xfrm>
              <a:prstGeom prst="rect">
                <a:avLst/>
              </a:prstGeom>
              <a:blipFill>
                <a:blip r:embed="rId5"/>
                <a:stretch>
                  <a:fillRect l="-4706" t="-8696" r="-3529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C4985D-95BA-24C0-A065-F10C4FA32398}"/>
                  </a:ext>
                </a:extLst>
              </p:cNvPr>
              <p:cNvSpPr txBox="1"/>
              <p:nvPr/>
            </p:nvSpPr>
            <p:spPr>
              <a:xfrm>
                <a:off x="4729655" y="953048"/>
                <a:ext cx="10764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C4985D-95BA-24C0-A065-F10C4FA32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655" y="953048"/>
                <a:ext cx="1076449" cy="276999"/>
              </a:xfrm>
              <a:prstGeom prst="rect">
                <a:avLst/>
              </a:prstGeom>
              <a:blipFill>
                <a:blip r:embed="rId6"/>
                <a:stretch>
                  <a:fillRect l="-4706" t="-4348" r="-4706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9974A0-4DA1-46A4-ADF4-BF4F58692F27}"/>
                  </a:ext>
                </a:extLst>
              </p:cNvPr>
              <p:cNvSpPr txBox="1"/>
              <p:nvPr/>
            </p:nvSpPr>
            <p:spPr>
              <a:xfrm>
                <a:off x="4729655" y="586883"/>
                <a:ext cx="867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9974A0-4DA1-46A4-ADF4-BF4F58692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655" y="586883"/>
                <a:ext cx="867225" cy="276999"/>
              </a:xfrm>
              <a:prstGeom prst="rect">
                <a:avLst/>
              </a:prstGeom>
              <a:blipFill>
                <a:blip r:embed="rId7"/>
                <a:stretch>
                  <a:fillRect l="-5797" t="-8696" r="-5797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C57E437-7CCD-5FB8-72C4-9172CDCC4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186645"/>
              </p:ext>
            </p:extLst>
          </p:nvPr>
        </p:nvGraphicFramePr>
        <p:xfrm>
          <a:off x="1532883" y="1415570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3025C4-0702-06AE-ACEB-7B3190F11142}"/>
                  </a:ext>
                </a:extLst>
              </p:cNvPr>
              <p:cNvSpPr txBox="1"/>
              <p:nvPr/>
            </p:nvSpPr>
            <p:spPr>
              <a:xfrm>
                <a:off x="1771008" y="2540113"/>
                <a:ext cx="303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3025C4-0702-06AE-ACEB-7B3190F11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008" y="2540113"/>
                <a:ext cx="303738" cy="276999"/>
              </a:xfrm>
              <a:prstGeom prst="rect">
                <a:avLst/>
              </a:prstGeom>
              <a:blipFill>
                <a:blip r:embed="rId8"/>
                <a:stretch>
                  <a:fillRect l="-16000" r="-4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6FA8E8-06C2-C916-4982-80F0A8EF9B6B}"/>
                  </a:ext>
                </a:extLst>
              </p:cNvPr>
              <p:cNvSpPr txBox="1"/>
              <p:nvPr/>
            </p:nvSpPr>
            <p:spPr>
              <a:xfrm>
                <a:off x="1755243" y="2188014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6FA8E8-06C2-C916-4982-80F0A8EF9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243" y="2188014"/>
                <a:ext cx="303736" cy="276999"/>
              </a:xfrm>
              <a:prstGeom prst="rect">
                <a:avLst/>
              </a:prstGeom>
              <a:blipFill>
                <a:blip r:embed="rId9"/>
                <a:stretch>
                  <a:fillRect l="-20000" r="-4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CFD835-752C-7B51-E269-19FC275BFE33}"/>
                  </a:ext>
                </a:extLst>
              </p:cNvPr>
              <p:cNvSpPr txBox="1"/>
              <p:nvPr/>
            </p:nvSpPr>
            <p:spPr>
              <a:xfrm>
                <a:off x="1797288" y="1809648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CFD835-752C-7B51-E269-19FC275BF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288" y="1809648"/>
                <a:ext cx="298415" cy="276999"/>
              </a:xfrm>
              <a:prstGeom prst="rect">
                <a:avLst/>
              </a:prstGeom>
              <a:blipFill>
                <a:blip r:embed="rId10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6A5229A-F6C2-D134-2771-65C80E22F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937677"/>
              </p:ext>
            </p:extLst>
          </p:nvPr>
        </p:nvGraphicFramePr>
        <p:xfrm>
          <a:off x="4492479" y="1418187"/>
          <a:ext cx="18347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83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ED28E0-88AC-F4A6-CAB1-5EA63C836BE9}"/>
                  </a:ext>
                </a:extLst>
              </p:cNvPr>
              <p:cNvSpPr txBox="1"/>
              <p:nvPr/>
            </p:nvSpPr>
            <p:spPr>
              <a:xfrm>
                <a:off x="4730605" y="2542730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ED28E0-88AC-F4A6-CAB1-5EA63C836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605" y="2542730"/>
                <a:ext cx="303736" cy="276999"/>
              </a:xfrm>
              <a:prstGeom prst="rect">
                <a:avLst/>
              </a:prstGeom>
              <a:blipFill>
                <a:blip r:embed="rId11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A4532C-2686-9B02-C56B-E5B27D20C16E}"/>
                  </a:ext>
                </a:extLst>
              </p:cNvPr>
              <p:cNvSpPr txBox="1"/>
              <p:nvPr/>
            </p:nvSpPr>
            <p:spPr>
              <a:xfrm>
                <a:off x="4714840" y="2190631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A4532C-2686-9B02-C56B-E5B27D20C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840" y="2190631"/>
                <a:ext cx="303736" cy="276999"/>
              </a:xfrm>
              <a:prstGeom prst="rect">
                <a:avLst/>
              </a:prstGeom>
              <a:blipFill>
                <a:blip r:embed="rId12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84419D-42C1-977D-A5DF-EFBF59291A3A}"/>
                  </a:ext>
                </a:extLst>
              </p:cNvPr>
              <p:cNvSpPr txBox="1"/>
              <p:nvPr/>
            </p:nvSpPr>
            <p:spPr>
              <a:xfrm>
                <a:off x="4756885" y="1812265"/>
                <a:ext cx="303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84419D-42C1-977D-A5DF-EFBF59291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885" y="1812265"/>
                <a:ext cx="303225" cy="276999"/>
              </a:xfrm>
              <a:prstGeom prst="rect">
                <a:avLst/>
              </a:prstGeom>
              <a:blipFill>
                <a:blip r:embed="rId13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6ED4CA-6E83-D8A4-16B1-3C7FDC81F55D}"/>
                  </a:ext>
                </a:extLst>
              </p:cNvPr>
              <p:cNvSpPr txBox="1"/>
              <p:nvPr/>
            </p:nvSpPr>
            <p:spPr>
              <a:xfrm>
                <a:off x="903813" y="1415570"/>
                <a:ext cx="4968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6ED4CA-6E83-D8A4-16B1-3C7FDC81F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13" y="1415570"/>
                <a:ext cx="496867" cy="369332"/>
              </a:xfrm>
              <a:prstGeom prst="rect">
                <a:avLst/>
              </a:prstGeom>
              <a:blipFill>
                <a:blip r:embed="rId14"/>
                <a:stretch>
                  <a:fillRect l="-15000" r="-5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147B21-3D43-F1A3-369C-15F553C2E837}"/>
                  </a:ext>
                </a:extLst>
              </p:cNvPr>
              <p:cNvSpPr txBox="1"/>
              <p:nvPr/>
            </p:nvSpPr>
            <p:spPr>
              <a:xfrm>
                <a:off x="3929510" y="1400298"/>
                <a:ext cx="4968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147B21-3D43-F1A3-369C-15F553C2E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510" y="1400298"/>
                <a:ext cx="496867" cy="369332"/>
              </a:xfrm>
              <a:prstGeom prst="rect">
                <a:avLst/>
              </a:prstGeom>
              <a:blipFill>
                <a:blip r:embed="rId15"/>
                <a:stretch>
                  <a:fillRect l="-15000" r="-5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F1E499F-CC1B-5F12-AEE7-4251ED3A08E7}"/>
                  </a:ext>
                </a:extLst>
              </p:cNvPr>
              <p:cNvSpPr txBox="1"/>
              <p:nvPr/>
            </p:nvSpPr>
            <p:spPr>
              <a:xfrm>
                <a:off x="3597325" y="1972584"/>
                <a:ext cx="76295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F1E499F-CC1B-5F12-AEE7-4251ED3A0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325" y="1972584"/>
                <a:ext cx="762951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938C39FC-6613-3871-64DF-48BD8A091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220842"/>
              </p:ext>
            </p:extLst>
          </p:nvPr>
        </p:nvGraphicFramePr>
        <p:xfrm>
          <a:off x="1509703" y="3232531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CDB25B-00C4-DFC5-19C7-211D22573C53}"/>
                  </a:ext>
                </a:extLst>
              </p:cNvPr>
              <p:cNvSpPr txBox="1"/>
              <p:nvPr/>
            </p:nvSpPr>
            <p:spPr>
              <a:xfrm>
                <a:off x="1747828" y="4357074"/>
                <a:ext cx="303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CDB25B-00C4-DFC5-19C7-211D22573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828" y="4357074"/>
                <a:ext cx="303738" cy="276999"/>
              </a:xfrm>
              <a:prstGeom prst="rect">
                <a:avLst/>
              </a:prstGeom>
              <a:blipFill>
                <a:blip r:embed="rId17"/>
                <a:stretch>
                  <a:fillRect l="-16000" r="-4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A796E81-7357-480E-95BC-FF71720E9343}"/>
                  </a:ext>
                </a:extLst>
              </p:cNvPr>
              <p:cNvSpPr txBox="1"/>
              <p:nvPr/>
            </p:nvSpPr>
            <p:spPr>
              <a:xfrm>
                <a:off x="1732063" y="4004975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A796E81-7357-480E-95BC-FF71720E9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063" y="4004975"/>
                <a:ext cx="303736" cy="276999"/>
              </a:xfrm>
              <a:prstGeom prst="rect">
                <a:avLst/>
              </a:prstGeom>
              <a:blipFill>
                <a:blip r:embed="rId18"/>
                <a:stretch>
                  <a:fillRect l="-16000" r="-4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C80ADD-A6D0-556E-0B56-8EF8B21F60E6}"/>
                  </a:ext>
                </a:extLst>
              </p:cNvPr>
              <p:cNvSpPr txBox="1"/>
              <p:nvPr/>
            </p:nvSpPr>
            <p:spPr>
              <a:xfrm>
                <a:off x="1774108" y="3626609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C80ADD-A6D0-556E-0B56-8EF8B21F6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108" y="3626609"/>
                <a:ext cx="298415" cy="276999"/>
              </a:xfrm>
              <a:prstGeom prst="rect">
                <a:avLst/>
              </a:prstGeom>
              <a:blipFill>
                <a:blip r:embed="rId19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A73C737-4D8C-E387-78B2-CC8CD27D4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080935"/>
              </p:ext>
            </p:extLst>
          </p:nvPr>
        </p:nvGraphicFramePr>
        <p:xfrm>
          <a:off x="4469299" y="3172088"/>
          <a:ext cx="18347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83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FC5B8E-A5CA-1314-A15D-B815610BC8EC}"/>
                  </a:ext>
                </a:extLst>
              </p:cNvPr>
              <p:cNvSpPr txBox="1"/>
              <p:nvPr/>
            </p:nvSpPr>
            <p:spPr>
              <a:xfrm>
                <a:off x="4707425" y="4296631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FC5B8E-A5CA-1314-A15D-B815610BC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425" y="4296631"/>
                <a:ext cx="303736" cy="276999"/>
              </a:xfrm>
              <a:prstGeom prst="rect">
                <a:avLst/>
              </a:prstGeom>
              <a:blipFill>
                <a:blip r:embed="rId20"/>
                <a:stretch>
                  <a:fillRect l="-16000" r="-4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E9CBCE4-C060-79AF-51F1-090BB35B2FE5}"/>
                  </a:ext>
                </a:extLst>
              </p:cNvPr>
              <p:cNvSpPr txBox="1"/>
              <p:nvPr/>
            </p:nvSpPr>
            <p:spPr>
              <a:xfrm>
                <a:off x="4691660" y="3944532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E9CBCE4-C060-79AF-51F1-090BB35B2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660" y="3944532"/>
                <a:ext cx="303736" cy="276999"/>
              </a:xfrm>
              <a:prstGeom prst="rect">
                <a:avLst/>
              </a:prstGeom>
              <a:blipFill>
                <a:blip r:embed="rId21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78C7327-2DC2-235D-9035-423518D2E407}"/>
                  </a:ext>
                </a:extLst>
              </p:cNvPr>
              <p:cNvSpPr txBox="1"/>
              <p:nvPr/>
            </p:nvSpPr>
            <p:spPr>
              <a:xfrm>
                <a:off x="4733705" y="3566166"/>
                <a:ext cx="303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78C7327-2DC2-235D-9035-423518D2E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705" y="3566166"/>
                <a:ext cx="303225" cy="276999"/>
              </a:xfrm>
              <a:prstGeom prst="rect">
                <a:avLst/>
              </a:prstGeom>
              <a:blipFill>
                <a:blip r:embed="rId22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37D614-01DA-C2B4-7EBB-2C36E416593B}"/>
                  </a:ext>
                </a:extLst>
              </p:cNvPr>
              <p:cNvSpPr txBox="1"/>
              <p:nvPr/>
            </p:nvSpPr>
            <p:spPr>
              <a:xfrm>
                <a:off x="880633" y="3232531"/>
                <a:ext cx="4968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37D614-01DA-C2B4-7EBB-2C36E4165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33" y="3232531"/>
                <a:ext cx="496867" cy="369332"/>
              </a:xfrm>
              <a:prstGeom prst="rect">
                <a:avLst/>
              </a:prstGeom>
              <a:blipFill>
                <a:blip r:embed="rId23"/>
                <a:stretch>
                  <a:fillRect l="-15000" r="-5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787CE5F-0338-C5BD-A987-02682AFBA547}"/>
                  </a:ext>
                </a:extLst>
              </p:cNvPr>
              <p:cNvSpPr txBox="1"/>
              <p:nvPr/>
            </p:nvSpPr>
            <p:spPr>
              <a:xfrm>
                <a:off x="3967034" y="3196834"/>
                <a:ext cx="4968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787CE5F-0338-C5BD-A987-02682AFBA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034" y="3196834"/>
                <a:ext cx="496867" cy="369332"/>
              </a:xfrm>
              <a:prstGeom prst="rect">
                <a:avLst/>
              </a:prstGeom>
              <a:blipFill>
                <a:blip r:embed="rId24"/>
                <a:stretch>
                  <a:fillRect l="-15000" r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1411B0B-4B6E-F51C-0238-3A6B3E7FAA92}"/>
                  </a:ext>
                </a:extLst>
              </p:cNvPr>
              <p:cNvSpPr txBox="1"/>
              <p:nvPr/>
            </p:nvSpPr>
            <p:spPr>
              <a:xfrm>
                <a:off x="3574145" y="3789545"/>
                <a:ext cx="76295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pPr/>
                <a:endParaRPr lang="en-US" sz="24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1411B0B-4B6E-F51C-0238-3A6B3E7FA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145" y="3789545"/>
                <a:ext cx="762951" cy="83099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2B9A35B0-868C-CD31-AC41-8D88FA835733}"/>
              </a:ext>
            </a:extLst>
          </p:cNvPr>
          <p:cNvGrpSpPr/>
          <p:nvPr/>
        </p:nvGrpSpPr>
        <p:grpSpPr>
          <a:xfrm>
            <a:off x="6298794" y="4068035"/>
            <a:ext cx="480379" cy="352097"/>
            <a:chOff x="6509000" y="4866820"/>
            <a:chExt cx="480379" cy="352097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36C9507-B52B-D310-C89D-00FC85348ADC}"/>
                </a:ext>
              </a:extLst>
            </p:cNvPr>
            <p:cNvCxnSpPr/>
            <p:nvPr/>
          </p:nvCxnSpPr>
          <p:spPr>
            <a:xfrm flipH="1">
              <a:off x="6514254" y="4866820"/>
              <a:ext cx="47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69FB60E-BA99-C716-5DF4-42284BF8107E}"/>
                </a:ext>
              </a:extLst>
            </p:cNvPr>
            <p:cNvCxnSpPr/>
            <p:nvPr/>
          </p:nvCxnSpPr>
          <p:spPr>
            <a:xfrm flipH="1">
              <a:off x="6509000" y="5218917"/>
              <a:ext cx="47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5372BA0-8E56-5C46-602E-BB10C0249ED4}"/>
                </a:ext>
              </a:extLst>
            </p:cNvPr>
            <p:cNvCxnSpPr/>
            <p:nvPr/>
          </p:nvCxnSpPr>
          <p:spPr>
            <a:xfrm>
              <a:off x="6984125" y="4866820"/>
              <a:ext cx="0" cy="35209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CE1FE61-C0F7-BCFE-26D2-820846EA1BFA}"/>
              </a:ext>
            </a:extLst>
          </p:cNvPr>
          <p:cNvSpPr txBox="1"/>
          <p:nvPr/>
        </p:nvSpPr>
        <p:spPr>
          <a:xfrm>
            <a:off x="7052446" y="4042857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swap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84387DE-E2A4-7269-9CEB-8EA0BF6094C4}"/>
              </a:ext>
            </a:extLst>
          </p:cNvPr>
          <p:cNvGrpSpPr/>
          <p:nvPr/>
        </p:nvGrpSpPr>
        <p:grpSpPr>
          <a:xfrm rot="5400000">
            <a:off x="5458058" y="4730422"/>
            <a:ext cx="480379" cy="352097"/>
            <a:chOff x="6509000" y="4866820"/>
            <a:chExt cx="480379" cy="352097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E051BF6-98CB-58C4-BF21-194C8339C633}"/>
                </a:ext>
              </a:extLst>
            </p:cNvPr>
            <p:cNvCxnSpPr/>
            <p:nvPr/>
          </p:nvCxnSpPr>
          <p:spPr>
            <a:xfrm flipH="1">
              <a:off x="6514254" y="4866820"/>
              <a:ext cx="47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EF8F638-437F-FF69-F9F9-408706A45438}"/>
                </a:ext>
              </a:extLst>
            </p:cNvPr>
            <p:cNvCxnSpPr/>
            <p:nvPr/>
          </p:nvCxnSpPr>
          <p:spPr>
            <a:xfrm flipH="1">
              <a:off x="6509000" y="5218917"/>
              <a:ext cx="47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CF29359-D340-2A69-E082-B7E2B912F84A}"/>
                </a:ext>
              </a:extLst>
            </p:cNvPr>
            <p:cNvCxnSpPr/>
            <p:nvPr/>
          </p:nvCxnSpPr>
          <p:spPr>
            <a:xfrm>
              <a:off x="6984125" y="4866820"/>
              <a:ext cx="0" cy="35209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66DE7CE-A0FD-F414-5348-40F158055A1C}"/>
              </a:ext>
            </a:extLst>
          </p:cNvPr>
          <p:cNvSpPr txBox="1"/>
          <p:nvPr/>
        </p:nvSpPr>
        <p:spPr>
          <a:xfrm>
            <a:off x="5386673" y="5184697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4847935-5DD5-2F2F-B631-1922B94644BB}"/>
                  </a:ext>
                </a:extLst>
              </p:cNvPr>
              <p:cNvSpPr txBox="1"/>
              <p:nvPr/>
            </p:nvSpPr>
            <p:spPr>
              <a:xfrm>
                <a:off x="8854966" y="220872"/>
                <a:ext cx="1026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4847935-5DD5-2F2F-B631-1922B9464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966" y="220872"/>
                <a:ext cx="1026114" cy="276999"/>
              </a:xfrm>
              <a:prstGeom prst="rect">
                <a:avLst/>
              </a:prstGeom>
              <a:blipFill>
                <a:blip r:embed="rId26"/>
                <a:stretch>
                  <a:fillRect l="-4878" r="-365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3979CF8-37A3-41E6-B298-42358D8425A8}"/>
                  </a:ext>
                </a:extLst>
              </p:cNvPr>
              <p:cNvSpPr txBox="1"/>
              <p:nvPr/>
            </p:nvSpPr>
            <p:spPr>
              <a:xfrm>
                <a:off x="8854966" y="953201"/>
                <a:ext cx="1026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3979CF8-37A3-41E6-B298-42358D842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966" y="953201"/>
                <a:ext cx="1026115" cy="276999"/>
              </a:xfrm>
              <a:prstGeom prst="rect">
                <a:avLst/>
              </a:prstGeom>
              <a:blipFill>
                <a:blip r:embed="rId27"/>
                <a:stretch>
                  <a:fillRect l="-4878" r="-365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1FD5138-EE20-F8A9-5AA6-182E4ADFE420}"/>
                  </a:ext>
                </a:extLst>
              </p:cNvPr>
              <p:cNvSpPr txBox="1"/>
              <p:nvPr/>
            </p:nvSpPr>
            <p:spPr>
              <a:xfrm>
                <a:off x="8854966" y="587036"/>
                <a:ext cx="819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1FD5138-EE20-F8A9-5AA6-182E4ADFE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966" y="587036"/>
                <a:ext cx="819070" cy="276999"/>
              </a:xfrm>
              <a:prstGeom prst="rect">
                <a:avLst/>
              </a:prstGeom>
              <a:blipFill>
                <a:blip r:embed="rId28"/>
                <a:stretch>
                  <a:fillRect l="-6154" r="-461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D7CBE375-3C14-E0DA-81F5-88ABBADCC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253177"/>
              </p:ext>
            </p:extLst>
          </p:nvPr>
        </p:nvGraphicFramePr>
        <p:xfrm>
          <a:off x="8722520" y="3152940"/>
          <a:ext cx="18347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83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DCC6449-0F4C-65AD-2F3C-896AAD9E5135}"/>
                  </a:ext>
                </a:extLst>
              </p:cNvPr>
              <p:cNvSpPr txBox="1"/>
              <p:nvPr/>
            </p:nvSpPr>
            <p:spPr>
              <a:xfrm>
                <a:off x="8960646" y="4277483"/>
                <a:ext cx="33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DCC6449-0F4C-65AD-2F3C-896AAD9E5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646" y="4277483"/>
                <a:ext cx="335284" cy="276999"/>
              </a:xfrm>
              <a:prstGeom prst="rect">
                <a:avLst/>
              </a:prstGeom>
              <a:blipFill>
                <a:blip r:embed="rId29"/>
                <a:stretch>
                  <a:fillRect l="-14815" r="-370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8CAA2F4-CCE3-40D5-161A-0EA4E2498122}"/>
                  </a:ext>
                </a:extLst>
              </p:cNvPr>
              <p:cNvSpPr txBox="1"/>
              <p:nvPr/>
            </p:nvSpPr>
            <p:spPr>
              <a:xfrm>
                <a:off x="8944881" y="3925384"/>
                <a:ext cx="33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8CAA2F4-CCE3-40D5-161A-0EA4E2498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881" y="3925384"/>
                <a:ext cx="335284" cy="276999"/>
              </a:xfrm>
              <a:prstGeom prst="rect">
                <a:avLst/>
              </a:prstGeom>
              <a:blipFill>
                <a:blip r:embed="rId30"/>
                <a:stretch>
                  <a:fillRect l="-14815" r="-3704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5A6F714-1BE4-8FF0-F41B-46299A51A104}"/>
                  </a:ext>
                </a:extLst>
              </p:cNvPr>
              <p:cNvSpPr txBox="1"/>
              <p:nvPr/>
            </p:nvSpPr>
            <p:spPr>
              <a:xfrm>
                <a:off x="8986926" y="3547018"/>
                <a:ext cx="33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5A6F714-1BE4-8FF0-F41B-46299A51A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926" y="3547018"/>
                <a:ext cx="335284" cy="276999"/>
              </a:xfrm>
              <a:prstGeom prst="rect">
                <a:avLst/>
              </a:prstGeom>
              <a:blipFill>
                <a:blip r:embed="rId31"/>
                <a:stretch>
                  <a:fillRect l="-14815" r="-3704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812B51B-8DB5-1961-932B-7BBC79FB7FB0}"/>
                  </a:ext>
                </a:extLst>
              </p:cNvPr>
              <p:cNvSpPr txBox="1"/>
              <p:nvPr/>
            </p:nvSpPr>
            <p:spPr>
              <a:xfrm>
                <a:off x="8225654" y="3125534"/>
                <a:ext cx="4968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812B51B-8DB5-1961-932B-7BBC79FB7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654" y="3125534"/>
                <a:ext cx="496866" cy="369332"/>
              </a:xfrm>
              <a:prstGeom prst="rect">
                <a:avLst/>
              </a:prstGeom>
              <a:blipFill>
                <a:blip r:embed="rId32"/>
                <a:stretch>
                  <a:fillRect l="-12500" r="-75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9DCFFC0-B801-DE83-08FE-9A25A91A97DA}"/>
                  </a:ext>
                </a:extLst>
              </p:cNvPr>
              <p:cNvSpPr txBox="1"/>
              <p:nvPr/>
            </p:nvSpPr>
            <p:spPr>
              <a:xfrm>
                <a:off x="7592054" y="3606340"/>
                <a:ext cx="76295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pPr/>
                <a:endParaRPr lang="en-US" sz="24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9DCFFC0-B801-DE83-08FE-9A25A91A9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054" y="3606340"/>
                <a:ext cx="762951" cy="83099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39C3C7D3-0F25-B937-B472-DD7EEB5E9A4D}"/>
              </a:ext>
            </a:extLst>
          </p:cNvPr>
          <p:cNvSpPr txBox="1"/>
          <p:nvPr/>
        </p:nvSpPr>
        <p:spPr>
          <a:xfrm>
            <a:off x="8474087" y="5186954"/>
            <a:ext cx="3048718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Structurally identical reaction networks have stoichiometry matrices that are </a:t>
            </a:r>
            <a:r>
              <a:rPr lang="en-US" dirty="0" err="1"/>
              <a:t>permutably</a:t>
            </a:r>
            <a:r>
              <a:rPr lang="en-US" dirty="0"/>
              <a:t> identical.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E409D14-4D46-5CE7-927B-1739EB734FAD}"/>
                  </a:ext>
                </a:extLst>
              </p:cNvPr>
              <p:cNvSpPr txBox="1"/>
              <p:nvPr/>
            </p:nvSpPr>
            <p:spPr>
              <a:xfrm>
                <a:off x="1308004" y="5697926"/>
                <a:ext cx="48198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Permutably identical matrices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Equal if properly permute rows and columns </a:t>
                </a: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E409D14-4D46-5CE7-927B-1739EB734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004" y="5697926"/>
                <a:ext cx="4819819" cy="646331"/>
              </a:xfrm>
              <a:prstGeom prst="rect">
                <a:avLst/>
              </a:prstGeom>
              <a:blipFill>
                <a:blip r:embed="rId34"/>
                <a:stretch>
                  <a:fillRect l="-1316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8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148</Words>
  <Application>Microsoft Macintosh PowerPoint</Application>
  <PresentationFormat>Widescreen</PresentationFormat>
  <Paragraphs>78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Detecting Structurally Equivalent Chemical Reaction Networks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Structurally Equivalent Chemical Reaction Networks</dc:title>
  <dc:creator>Joseph Hellerstein</dc:creator>
  <cp:lastModifiedBy>Joseph Hellerstein</cp:lastModifiedBy>
  <cp:revision>8</cp:revision>
  <dcterms:created xsi:type="dcterms:W3CDTF">2024-06-02T22:53:58Z</dcterms:created>
  <dcterms:modified xsi:type="dcterms:W3CDTF">2024-06-02T23:21:34Z</dcterms:modified>
</cp:coreProperties>
</file>