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6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FFF1-131F-36FD-546C-F6F015CB6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26112-7EE7-41C6-A3A2-13448AC32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4BE95-91E6-60E4-0286-F9867D0B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6E7E-8BA2-4504-8D77-908DF0EAA4AD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34DF9-4059-C507-BECA-505EA31C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CE1D1-8017-457B-3C3B-13FDC8DD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0E3E-4FF1-4BF5-AE3D-AFAA3059D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7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B88B-264A-60EC-293C-28826DEF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4EFC7-4939-F1F9-B92C-B53C9EE43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31A69-F4D3-6963-6739-9FB1D6D1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6E7E-8BA2-4504-8D77-908DF0EAA4AD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30E0D-FDCE-3DA7-4908-B41EE0B0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76497-4032-1397-821A-E44A3AEA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0E3E-4FF1-4BF5-AE3D-AFAA3059D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1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06782C-4DE6-2E85-1D2F-998C79EAB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0AC75-A6BC-24EA-2910-1113F0093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F4EE6-7C45-3DA4-4DE3-4A073C802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6E7E-8BA2-4504-8D77-908DF0EAA4AD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16A6C-824C-09EA-9FFB-50D07A9D6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032C0-8AEE-CABF-6F00-3F5FFF08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0E3E-4FF1-4BF5-AE3D-AFAA3059D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2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55B2-E655-C38D-698F-9FCDE9F7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22B00-4E17-3DBD-96E4-6532723E7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FA2EC-A5CC-1120-06F1-95887585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6E7E-8BA2-4504-8D77-908DF0EAA4AD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40C4F-80F1-1E2E-86E9-21CF23B58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EF123-26F1-F9ED-4BFD-E9424A5D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0E3E-4FF1-4BF5-AE3D-AFAA3059D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0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7488-6FC8-B2F8-5B12-C2DD2D52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48EB9-344F-1736-C975-709570805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FA0E6-6EDF-C5EA-E716-B038CD914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6E7E-8BA2-4504-8D77-908DF0EAA4AD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C96AA-F28C-24E8-51FC-AF3EFCA1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C9258-A726-4571-6297-0E968B6C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0E3E-4FF1-4BF5-AE3D-AFAA3059D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0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6539-6785-17F8-3BF2-D5F98B78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A56AB-2D6E-3479-5A80-75E6B70B4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2CF7A-5321-21CE-F999-14F3C5881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B9F61-72EE-78E4-15BA-AA48F53EB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6E7E-8BA2-4504-8D77-908DF0EAA4AD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2AB13-F97B-BD78-531F-5C52B1E6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02096-39A4-782E-6CB0-EC3298FB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0E3E-4FF1-4BF5-AE3D-AFAA3059D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6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91464-FD7A-4EA9-9B9E-AF1A302E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AB55D-07B6-C11D-0A33-7983A5CBE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3DDF1-094A-DE62-1764-295DF693E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FA595-2A7E-AD85-BBC8-6C5753281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153FA8-7597-EC6C-C3F4-906EB56FE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6DBB13-3E61-A5C4-5BE2-F711F149E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6E7E-8BA2-4504-8D77-908DF0EAA4AD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CB62D5-B91B-06F8-050B-437F7D154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09DF95-A87B-4E02-C61E-6AA96E05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0E3E-4FF1-4BF5-AE3D-AFAA3059D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3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9E26-5603-EA80-E5B0-539045D2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513B4F-5978-DE36-5024-A0571CDC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6E7E-8BA2-4504-8D77-908DF0EAA4AD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10842-0523-F949-727B-8E43F8C0A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3F45D-0245-66C4-BCF2-D8AC64E1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0E3E-4FF1-4BF5-AE3D-AFAA3059D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0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B9A949-A8F7-E128-CB91-CF5A5758F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6E7E-8BA2-4504-8D77-908DF0EAA4AD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A7129-E987-AD30-9ACF-3652E141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CAFEE-CFC7-C8DB-92F2-C9B7A9F2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0E3E-4FF1-4BF5-AE3D-AFAA3059D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2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C08B-8299-2BFB-2F6E-197B30433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E316D-BB8E-89E2-DBFE-6C56D232A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0BC65-BE45-9FD7-3207-6C5B5F40D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5DE02-64DF-1ED7-CC0D-854E4E4E2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6E7E-8BA2-4504-8D77-908DF0EAA4AD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4DBA6-065E-B26E-EA22-8D926335C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63AC2-0F24-5E5B-4F50-E92E28E4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0E3E-4FF1-4BF5-AE3D-AFAA3059D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5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A1BC-CDB6-CBA9-D8D7-90009C95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432BD9-4849-7BD6-76E3-A380202BD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C5546-44E8-9B17-4519-C0EFE42B5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CA963-70AF-2899-2098-F98EF8737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6E7E-8BA2-4504-8D77-908DF0EAA4AD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34FBE-574B-72EF-0A56-7F862586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8978A-EA24-90E0-9B59-BF15CDDE7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40E3E-4FF1-4BF5-AE3D-AFAA3059D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8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3E9F7-40B1-D4D6-C912-49DE960AC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8DE3A-51C9-0C83-E065-E1F6B23E9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5AD55-3DA7-46B1-3E21-2C82E7A63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7C6E7E-8BA2-4504-8D77-908DF0EAA4AD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7D5F9-B984-7333-6B72-496EF1B3B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50532-B486-DD3C-3DA0-813CE4A62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A40E3E-4FF1-4BF5-AE3D-AFAA3059D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4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016E2-B329-CD8B-A0A7-B23F74E86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836F3-3511-28CA-18EF-C2719C430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17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EB227F-3DFD-11B4-EA1E-05FAF2B3960C}"/>
              </a:ext>
            </a:extLst>
          </p:cNvPr>
          <p:cNvSpPr/>
          <p:nvPr/>
        </p:nvSpPr>
        <p:spPr>
          <a:xfrm>
            <a:off x="3140579" y="1627974"/>
            <a:ext cx="3221765" cy="910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Pathway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D2D469-0230-EB3B-1887-6C219E5F0E73}"/>
              </a:ext>
            </a:extLst>
          </p:cNvPr>
          <p:cNvSpPr txBox="1"/>
          <p:nvPr/>
        </p:nvSpPr>
        <p:spPr>
          <a:xfrm>
            <a:off x="2191997" y="1192138"/>
            <a:ext cx="298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Methanogenesis from TMAO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92C9DCF5-133D-79D1-E3B2-43EC6CE9F497}"/>
              </a:ext>
            </a:extLst>
          </p:cNvPr>
          <p:cNvSpPr/>
          <p:nvPr/>
        </p:nvSpPr>
        <p:spPr>
          <a:xfrm>
            <a:off x="5888052" y="1004131"/>
            <a:ext cx="1316053" cy="1004131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KEGG</a:t>
            </a: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DC5F77E8-2C12-3CF0-64A5-42270F980D54}"/>
              </a:ext>
            </a:extLst>
          </p:cNvPr>
          <p:cNvSpPr/>
          <p:nvPr/>
        </p:nvSpPr>
        <p:spPr>
          <a:xfrm>
            <a:off x="6872803" y="372673"/>
            <a:ext cx="1316053" cy="1004131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MetaCyc</a:t>
            </a:r>
            <a:endParaRPr lang="en-US" dirty="0"/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14F9F7FC-5982-9E75-A771-B7BB6F081BC6}"/>
              </a:ext>
            </a:extLst>
          </p:cNvPr>
          <p:cNvSpPr/>
          <p:nvPr/>
        </p:nvSpPr>
        <p:spPr>
          <a:xfrm>
            <a:off x="7204105" y="1125908"/>
            <a:ext cx="1316053" cy="1004131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Uniprot</a:t>
            </a:r>
            <a:endParaRPr lang="en-US" dirty="0"/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6B436CEB-F382-1A9D-8908-FEF3A8A340D2}"/>
              </a:ext>
            </a:extLst>
          </p:cNvPr>
          <p:cNvSpPr/>
          <p:nvPr/>
        </p:nvSpPr>
        <p:spPr>
          <a:xfrm>
            <a:off x="8155537" y="186337"/>
            <a:ext cx="1316053" cy="1004131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06AD61-533D-A10B-0488-3B439E2DBD3A}"/>
              </a:ext>
            </a:extLst>
          </p:cNvPr>
          <p:cNvSpPr/>
          <p:nvPr/>
        </p:nvSpPr>
        <p:spPr>
          <a:xfrm>
            <a:off x="3743059" y="3025211"/>
            <a:ext cx="623842" cy="623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3616D6-2F79-3FC2-A799-4BE85DBB0E30}"/>
              </a:ext>
            </a:extLst>
          </p:cNvPr>
          <p:cNvSpPr/>
          <p:nvPr/>
        </p:nvSpPr>
        <p:spPr>
          <a:xfrm>
            <a:off x="3743059" y="3968097"/>
            <a:ext cx="623842" cy="623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C47E36-AE70-6C0A-14F4-FCB4AF28E54F}"/>
              </a:ext>
            </a:extLst>
          </p:cNvPr>
          <p:cNvSpPr/>
          <p:nvPr/>
        </p:nvSpPr>
        <p:spPr>
          <a:xfrm>
            <a:off x="3743059" y="4838344"/>
            <a:ext cx="623842" cy="623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48D267-AB6B-9C3A-56BC-A81F0A0FA437}"/>
              </a:ext>
            </a:extLst>
          </p:cNvPr>
          <p:cNvSpPr/>
          <p:nvPr/>
        </p:nvSpPr>
        <p:spPr>
          <a:xfrm>
            <a:off x="3743059" y="5697196"/>
            <a:ext cx="623842" cy="6238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1BBB90-875E-0435-08A3-90AF337715DF}"/>
              </a:ext>
            </a:extLst>
          </p:cNvPr>
          <p:cNvCxnSpPr/>
          <p:nvPr/>
        </p:nvCxnSpPr>
        <p:spPr>
          <a:xfrm>
            <a:off x="4054980" y="3755877"/>
            <a:ext cx="0" cy="128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C8F19C-1BE6-9265-1046-125D2D7131D0}"/>
              </a:ext>
            </a:extLst>
          </p:cNvPr>
          <p:cNvCxnSpPr/>
          <p:nvPr/>
        </p:nvCxnSpPr>
        <p:spPr>
          <a:xfrm>
            <a:off x="4053556" y="4663155"/>
            <a:ext cx="0" cy="128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31DB47-BB1D-D77B-825C-FA063E2B208F}"/>
              </a:ext>
            </a:extLst>
          </p:cNvPr>
          <p:cNvCxnSpPr/>
          <p:nvPr/>
        </p:nvCxnSpPr>
        <p:spPr>
          <a:xfrm>
            <a:off x="4046435" y="5503491"/>
            <a:ext cx="0" cy="128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C9282A6-B3EE-5EDD-771C-92E4B2D6C0AA}"/>
              </a:ext>
            </a:extLst>
          </p:cNvPr>
          <p:cNvSpPr/>
          <p:nvPr/>
        </p:nvSpPr>
        <p:spPr>
          <a:xfrm>
            <a:off x="2993163" y="3296539"/>
            <a:ext cx="183736" cy="1837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E29EF5-97C4-875D-A482-5099CB940411}"/>
              </a:ext>
            </a:extLst>
          </p:cNvPr>
          <p:cNvSpPr txBox="1"/>
          <p:nvPr/>
        </p:nvSpPr>
        <p:spPr>
          <a:xfrm>
            <a:off x="4362476" y="3161944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Ez1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C65FBD5-EB4A-DC50-6C0B-A1F08C8AB3E5}"/>
              </a:ext>
            </a:extLst>
          </p:cNvPr>
          <p:cNvCxnSpPr>
            <a:cxnSpLocks/>
          </p:cNvCxnSpPr>
          <p:nvPr/>
        </p:nvCxnSpPr>
        <p:spPr>
          <a:xfrm>
            <a:off x="3250251" y="3401939"/>
            <a:ext cx="394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990FBE-2C92-0E89-3732-05DF1A7BB0BE}"/>
              </a:ext>
            </a:extLst>
          </p:cNvPr>
          <p:cNvSpPr txBox="1"/>
          <p:nvPr/>
        </p:nvSpPr>
        <p:spPr>
          <a:xfrm>
            <a:off x="2861266" y="3019075"/>
            <a:ext cx="77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TMAO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00697E-04A4-DF32-587A-EC853C7A9DC2}"/>
              </a:ext>
            </a:extLst>
          </p:cNvPr>
          <p:cNvSpPr txBox="1"/>
          <p:nvPr/>
        </p:nvSpPr>
        <p:spPr>
          <a:xfrm>
            <a:off x="4362476" y="408823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Ez2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40C63B-F5E6-4A89-84C7-6F2DD85E734F}"/>
              </a:ext>
            </a:extLst>
          </p:cNvPr>
          <p:cNvSpPr txBox="1"/>
          <p:nvPr/>
        </p:nvSpPr>
        <p:spPr>
          <a:xfrm>
            <a:off x="4331142" y="578314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EzX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924B16-DF56-39AB-D804-2520CECCA48C}"/>
              </a:ext>
            </a:extLst>
          </p:cNvPr>
          <p:cNvSpPr/>
          <p:nvPr/>
        </p:nvSpPr>
        <p:spPr>
          <a:xfrm>
            <a:off x="3085031" y="5968742"/>
            <a:ext cx="183736" cy="1837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145488-7F59-06E9-CBDA-220098C45214}"/>
              </a:ext>
            </a:extLst>
          </p:cNvPr>
          <p:cNvCxnSpPr>
            <a:cxnSpLocks/>
          </p:cNvCxnSpPr>
          <p:nvPr/>
        </p:nvCxnSpPr>
        <p:spPr>
          <a:xfrm flipH="1">
            <a:off x="3371316" y="6059404"/>
            <a:ext cx="267920" cy="12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A067860-224C-FE4D-8BB5-11DD604424E5}"/>
              </a:ext>
            </a:extLst>
          </p:cNvPr>
          <p:cNvSpPr txBox="1"/>
          <p:nvPr/>
        </p:nvSpPr>
        <p:spPr>
          <a:xfrm>
            <a:off x="2952815" y="556331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FAEFA7-30C3-ADF9-A37C-60AE6D6EBD05}"/>
              </a:ext>
            </a:extLst>
          </p:cNvPr>
          <p:cNvSpPr txBox="1"/>
          <p:nvPr/>
        </p:nvSpPr>
        <p:spPr>
          <a:xfrm>
            <a:off x="4751461" y="3161944"/>
            <a:ext cx="1399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MKVXXXXXX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99F325-E8B0-8762-46AB-E20DECF441CA}"/>
              </a:ext>
            </a:extLst>
          </p:cNvPr>
          <p:cNvSpPr txBox="1"/>
          <p:nvPr/>
        </p:nvSpPr>
        <p:spPr>
          <a:xfrm>
            <a:off x="4841193" y="5752250"/>
            <a:ext cx="1399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MKVXXXXXX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237E40-4C57-BB79-D1CF-5DB7872BCDD6}"/>
              </a:ext>
            </a:extLst>
          </p:cNvPr>
          <p:cNvSpPr txBox="1"/>
          <p:nvPr/>
        </p:nvSpPr>
        <p:spPr>
          <a:xfrm>
            <a:off x="4873278" y="4103678"/>
            <a:ext cx="1399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MKVXXXXXX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5897F1-41C4-AF32-DB52-9F801A1562EA}"/>
              </a:ext>
            </a:extLst>
          </p:cNvPr>
          <p:cNvCxnSpPr/>
          <p:nvPr/>
        </p:nvCxnSpPr>
        <p:spPr>
          <a:xfrm flipH="1">
            <a:off x="4899803" y="2452643"/>
            <a:ext cx="2556403" cy="628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A104CA-CB6B-4A97-9EF7-378C2A43AE12}"/>
              </a:ext>
            </a:extLst>
          </p:cNvPr>
          <p:cNvCxnSpPr/>
          <p:nvPr/>
        </p:nvCxnSpPr>
        <p:spPr>
          <a:xfrm>
            <a:off x="6241192" y="3346610"/>
            <a:ext cx="16209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DA5CDD8-FD32-65C0-AFE3-5C3BF19E3941}"/>
              </a:ext>
            </a:extLst>
          </p:cNvPr>
          <p:cNvSpPr/>
          <p:nvPr/>
        </p:nvSpPr>
        <p:spPr>
          <a:xfrm>
            <a:off x="7951864" y="2841475"/>
            <a:ext cx="1470934" cy="910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967EBB-37A6-4EEF-8787-4424BDE4EEC8}"/>
              </a:ext>
            </a:extLst>
          </p:cNvPr>
          <p:cNvSpPr txBox="1"/>
          <p:nvPr/>
        </p:nvSpPr>
        <p:spPr>
          <a:xfrm>
            <a:off x="9817824" y="3148193"/>
            <a:ext cx="237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RAST_Annotation_XYZ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7CEF486-977D-3EC1-18E8-04BB6A2C0C7E}"/>
              </a:ext>
            </a:extLst>
          </p:cNvPr>
          <p:cNvCxnSpPr>
            <a:cxnSpLocks/>
          </p:cNvCxnSpPr>
          <p:nvPr/>
        </p:nvCxnSpPr>
        <p:spPr>
          <a:xfrm>
            <a:off x="9551263" y="3353731"/>
            <a:ext cx="3362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FE0E4D5-AB1C-EAF3-5EAA-45FDFBDD4DD2}"/>
              </a:ext>
            </a:extLst>
          </p:cNvPr>
          <p:cNvSpPr/>
          <p:nvPr/>
        </p:nvSpPr>
        <p:spPr>
          <a:xfrm>
            <a:off x="4547883" y="3657872"/>
            <a:ext cx="1998195" cy="4028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A+B-&gt;C+D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2FA5387D-DBD4-3D89-E380-59328780ABDA}"/>
              </a:ext>
            </a:extLst>
          </p:cNvPr>
          <p:cNvCxnSpPr/>
          <p:nvPr/>
        </p:nvCxnSpPr>
        <p:spPr>
          <a:xfrm rot="10800000" flipV="1">
            <a:off x="6721267" y="3597778"/>
            <a:ext cx="4101982" cy="337339"/>
          </a:xfrm>
          <a:prstGeom prst="bentConnector3">
            <a:avLst>
              <a:gd name="adj1" fmla="val -1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Folded Corner 46">
            <a:extLst>
              <a:ext uri="{FF2B5EF4-FFF2-40B4-BE49-F238E27FC236}">
                <a16:creationId xmlns:a16="http://schemas.microsoft.com/office/drawing/2014/main" id="{64A4359D-75CE-B408-B8B8-8C4FEF5D0D6F}"/>
              </a:ext>
            </a:extLst>
          </p:cNvPr>
          <p:cNvSpPr/>
          <p:nvPr/>
        </p:nvSpPr>
        <p:spPr>
          <a:xfrm>
            <a:off x="8451790" y="1103474"/>
            <a:ext cx="1435694" cy="1004131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ModelSEED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7D2B2A4-7AB8-FFF5-F7A4-15661CC758E8}"/>
              </a:ext>
            </a:extLst>
          </p:cNvPr>
          <p:cNvSpPr/>
          <p:nvPr/>
        </p:nvSpPr>
        <p:spPr>
          <a:xfrm>
            <a:off x="103865" y="1681114"/>
            <a:ext cx="1281869" cy="611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Genome1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D083CCD-D2B5-4124-E388-0A287F45B4D1}"/>
              </a:ext>
            </a:extLst>
          </p:cNvPr>
          <p:cNvSpPr/>
          <p:nvPr/>
        </p:nvSpPr>
        <p:spPr>
          <a:xfrm>
            <a:off x="103865" y="2136177"/>
            <a:ext cx="1281869" cy="611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Genome2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4CDFA3A-17A2-4226-19FB-9B77FB367D06}"/>
              </a:ext>
            </a:extLst>
          </p:cNvPr>
          <p:cNvSpPr/>
          <p:nvPr/>
        </p:nvSpPr>
        <p:spPr>
          <a:xfrm>
            <a:off x="118001" y="3080759"/>
            <a:ext cx="1281869" cy="611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GenomeX</a:t>
            </a:r>
            <a:endParaRPr lang="en-US" dirty="0"/>
          </a:p>
        </p:txBody>
      </p:sp>
      <p:sp>
        <p:nvSpPr>
          <p:cNvPr id="51" name="Flowchart: Magnetic Disk 50">
            <a:extLst>
              <a:ext uri="{FF2B5EF4-FFF2-40B4-BE49-F238E27FC236}">
                <a16:creationId xmlns:a16="http://schemas.microsoft.com/office/drawing/2014/main" id="{7DB2916B-C67A-00FA-8B80-1974C8EDBEDF}"/>
              </a:ext>
            </a:extLst>
          </p:cNvPr>
          <p:cNvSpPr/>
          <p:nvPr/>
        </p:nvSpPr>
        <p:spPr>
          <a:xfrm>
            <a:off x="1629290" y="1933486"/>
            <a:ext cx="1281869" cy="1341686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RAST Annotations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3A95FD1-256C-47F0-DD19-FB4E13362A5A}"/>
              </a:ext>
            </a:extLst>
          </p:cNvPr>
          <p:cNvCxnSpPr>
            <a:cxnSpLocks/>
          </p:cNvCxnSpPr>
          <p:nvPr/>
        </p:nvCxnSpPr>
        <p:spPr>
          <a:xfrm>
            <a:off x="1432025" y="2747201"/>
            <a:ext cx="1404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B2A2162-B8B1-A834-A343-2F3B6D6F781A}"/>
              </a:ext>
            </a:extLst>
          </p:cNvPr>
          <p:cNvCxnSpPr>
            <a:cxnSpLocks/>
          </p:cNvCxnSpPr>
          <p:nvPr/>
        </p:nvCxnSpPr>
        <p:spPr>
          <a:xfrm>
            <a:off x="2191997" y="3517525"/>
            <a:ext cx="0" cy="1007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B18AC02-E8B9-1300-0D36-061E26ACAA7F}"/>
              </a:ext>
            </a:extLst>
          </p:cNvPr>
          <p:cNvSpPr txBox="1"/>
          <p:nvPr/>
        </p:nvSpPr>
        <p:spPr>
          <a:xfrm>
            <a:off x="18344" y="3945608"/>
            <a:ext cx="2175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 Genomes with</a:t>
            </a:r>
          </a:p>
          <a:p>
            <a:r>
              <a:rPr lang="en-US" dirty="0"/>
              <a:t>pathway</a:t>
            </a:r>
          </a:p>
        </p:txBody>
      </p:sp>
      <p:sp>
        <p:nvSpPr>
          <p:cNvPr id="58" name="Flowchart: Magnetic Disk 57">
            <a:extLst>
              <a:ext uri="{FF2B5EF4-FFF2-40B4-BE49-F238E27FC236}">
                <a16:creationId xmlns:a16="http://schemas.microsoft.com/office/drawing/2014/main" id="{41CBCB6C-70B0-611E-FFA4-34660C7C91C8}"/>
              </a:ext>
            </a:extLst>
          </p:cNvPr>
          <p:cNvSpPr/>
          <p:nvPr/>
        </p:nvSpPr>
        <p:spPr>
          <a:xfrm>
            <a:off x="1580819" y="4582539"/>
            <a:ext cx="1281869" cy="1341686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Filtered Genomes</a:t>
            </a:r>
          </a:p>
        </p:txBody>
      </p:sp>
    </p:spTree>
    <p:extLst>
      <p:ext uri="{BB962C8B-B14F-4D97-AF65-F5344CB8AC3E}">
        <p14:creationId xmlns:p14="http://schemas.microsoft.com/office/powerpoint/2010/main" val="347202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ABC97E0-B83E-D668-5278-D0271ECB2E50}"/>
              </a:ext>
            </a:extLst>
          </p:cNvPr>
          <p:cNvSpPr/>
          <p:nvPr/>
        </p:nvSpPr>
        <p:spPr>
          <a:xfrm>
            <a:off x="1179320" y="1690688"/>
            <a:ext cx="9485831" cy="150842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BB511-36B1-133A-F4CF-F0AD5FC2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33167C-4082-4D8F-CB3F-CA886F79FB5E}"/>
              </a:ext>
            </a:extLst>
          </p:cNvPr>
          <p:cNvSpPr/>
          <p:nvPr/>
        </p:nvSpPr>
        <p:spPr>
          <a:xfrm>
            <a:off x="4814131" y="2283592"/>
            <a:ext cx="1281869" cy="611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40167-3187-0C6B-7B09-D401C461C2CF}"/>
              </a:ext>
            </a:extLst>
          </p:cNvPr>
          <p:cNvSpPr txBox="1"/>
          <p:nvPr/>
        </p:nvSpPr>
        <p:spPr>
          <a:xfrm>
            <a:off x="2342831" y="2364195"/>
            <a:ext cx="163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Energy Source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C66A97-8EF7-AD9C-FC4F-FBF9A3E20BAF}"/>
              </a:ext>
            </a:extLst>
          </p:cNvPr>
          <p:cNvSpPr txBox="1"/>
          <p:nvPr/>
        </p:nvSpPr>
        <p:spPr>
          <a:xfrm>
            <a:off x="6927790" y="2364195"/>
            <a:ext cx="228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ATP + Byproduct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3B9E48-A008-3086-F335-4114C42C1D11}"/>
              </a:ext>
            </a:extLst>
          </p:cNvPr>
          <p:cNvCxnSpPr/>
          <p:nvPr/>
        </p:nvCxnSpPr>
        <p:spPr>
          <a:xfrm>
            <a:off x="4050707" y="2548861"/>
            <a:ext cx="5896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5A1AE1-39DC-B5C8-7EDE-F80EFB9BDC38}"/>
              </a:ext>
            </a:extLst>
          </p:cNvPr>
          <p:cNvCxnSpPr/>
          <p:nvPr/>
        </p:nvCxnSpPr>
        <p:spPr>
          <a:xfrm>
            <a:off x="6245552" y="2548861"/>
            <a:ext cx="5896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59AFB9A-5723-0FDB-E4AE-20131A2672CB}"/>
              </a:ext>
            </a:extLst>
          </p:cNvPr>
          <p:cNvSpPr/>
          <p:nvPr/>
        </p:nvSpPr>
        <p:spPr>
          <a:xfrm>
            <a:off x="4808434" y="3698115"/>
            <a:ext cx="1281869" cy="611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4F629F-7BB2-8B83-18F6-5C637100537F}"/>
              </a:ext>
            </a:extLst>
          </p:cNvPr>
          <p:cNvSpPr txBox="1"/>
          <p:nvPr/>
        </p:nvSpPr>
        <p:spPr>
          <a:xfrm>
            <a:off x="183735" y="3778718"/>
            <a:ext cx="379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Energy Source + Nutrients (Carbon/Phosphate/Nitrogen/Ions)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3ECFC1-2E6A-3C64-B8D2-4F7F4C1BEB2D}"/>
              </a:ext>
            </a:extLst>
          </p:cNvPr>
          <p:cNvSpPr txBox="1"/>
          <p:nvPr/>
        </p:nvSpPr>
        <p:spPr>
          <a:xfrm>
            <a:off x="6922092" y="3778718"/>
            <a:ext cx="280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ATP + Growth + Byproduct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D20428-0D61-342F-4F7B-4D7A2E7FE3B4}"/>
              </a:ext>
            </a:extLst>
          </p:cNvPr>
          <p:cNvCxnSpPr/>
          <p:nvPr/>
        </p:nvCxnSpPr>
        <p:spPr>
          <a:xfrm>
            <a:off x="4045010" y="3963384"/>
            <a:ext cx="5896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1D8F5B-C981-D0A3-78A7-1267901346C4}"/>
              </a:ext>
            </a:extLst>
          </p:cNvPr>
          <p:cNvCxnSpPr/>
          <p:nvPr/>
        </p:nvCxnSpPr>
        <p:spPr>
          <a:xfrm>
            <a:off x="6239855" y="3963384"/>
            <a:ext cx="5896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B96F16-617A-90B2-BDA3-433E1FA3EB22}"/>
              </a:ext>
            </a:extLst>
          </p:cNvPr>
          <p:cNvSpPr txBox="1"/>
          <p:nvPr/>
        </p:nvSpPr>
        <p:spPr>
          <a:xfrm>
            <a:off x="4218633" y="1914260"/>
            <a:ext cx="261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Core Energy Metabolism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007CB2-9E0F-FB61-F3B8-24CBCB796CF7}"/>
              </a:ext>
            </a:extLst>
          </p:cNvPr>
          <p:cNvSpPr txBox="1"/>
          <p:nvPr/>
        </p:nvSpPr>
        <p:spPr>
          <a:xfrm>
            <a:off x="4143927" y="3263948"/>
            <a:ext cx="261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Genome-Scale 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2B69BE-7C41-6E67-FD86-4792D8C8621E}"/>
              </a:ext>
            </a:extLst>
          </p:cNvPr>
          <p:cNvSpPr txBox="1"/>
          <p:nvPr/>
        </p:nvSpPr>
        <p:spPr>
          <a:xfrm>
            <a:off x="1317336" y="1795827"/>
            <a:ext cx="2610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TMAO is only for ATP production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29E73D-127E-C465-9413-55784FE6BC4B}"/>
              </a:ext>
            </a:extLst>
          </p:cNvPr>
          <p:cNvSpPr txBox="1"/>
          <p:nvPr/>
        </p:nvSpPr>
        <p:spPr>
          <a:xfrm>
            <a:off x="183735" y="3407034"/>
            <a:ext cx="321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some suitable media</a:t>
            </a:r>
          </a:p>
        </p:txBody>
      </p:sp>
    </p:spTree>
    <p:extLst>
      <p:ext uri="{BB962C8B-B14F-4D97-AF65-F5344CB8AC3E}">
        <p14:creationId xmlns:p14="http://schemas.microsoft.com/office/powerpoint/2010/main" val="652667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82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 Liu, Filipe</dc:creator>
  <cp:lastModifiedBy>Wang Liu, Filipe</cp:lastModifiedBy>
  <cp:revision>1</cp:revision>
  <dcterms:created xsi:type="dcterms:W3CDTF">2025-06-18T21:05:07Z</dcterms:created>
  <dcterms:modified xsi:type="dcterms:W3CDTF">2025-06-18T21:28:04Z</dcterms:modified>
</cp:coreProperties>
</file>