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E8E-FE79-6B4D-372A-0D1E3722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E2419-B549-17AC-853A-CD9D4BA5A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2C44-701F-02EB-A06E-9FFD4A6F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FEF2-D3AD-1320-250B-D18B2371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2A58B-201A-9C85-DC78-435920A3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1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AA0F-2F45-7AC2-CABC-A96DA4D91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47FE-434A-1A17-6B87-EA53AC7D2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18C1-8BAB-FA07-35C5-FA51A3AB7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EC3A9-E216-4320-B618-17C0C7B8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7D0F6-BDB9-B2E9-F9E6-AC32384B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4D87E-053B-137C-5351-62EA98E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36F7B-CD5E-6750-7C8E-73C2D28E4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D157-0B93-2CD1-6C56-D15D55F1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35D51-518C-FA65-DE0A-84A761E9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AC4AF-FA26-E3F6-AF46-AFB95109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0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C029-64D9-2909-F8AA-575EBFE7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BBA-E880-4547-B2AB-2507734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677F3-947B-C238-6736-BDBBE685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2EE01-9E87-4C55-B50D-5819F409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9896-FAE7-6EC8-07C2-F50567D4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5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4215-377D-FAFC-9B9B-5AB3F56E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3F887-740C-A0F4-D53E-4E5B047E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6BB45-BD8A-B437-20D6-3F1FF97D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1AB0-D3FC-0F72-8FB8-069D8BE7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6A25-05E1-4B26-E093-9C363006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2955-5A9F-E6F0-7B8D-50693875E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65B55-3FBB-2398-03E8-0BE8AFA63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6B7F0-6148-A0D5-A404-8C54BD9A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051E-ABD1-BD13-0C72-5FC6D5CB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AF360-00BF-98C2-4C51-3C87890E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305B8-9375-8C3A-E92B-F6AC4FFB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0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9078-526A-AF39-6A36-A4CDB5D9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49C0D-F37A-350D-A19D-347FFFA59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A90CA-7CEB-B1D7-554F-50AFBE605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C6E7A-EE8E-10AF-3B26-D6A8A1202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C5783-C178-BF03-FEDE-D01652A6D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847A49-C2F6-2051-49AB-42EC75C9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BB107-EF10-73EC-DF4B-9D164F5A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AF184-919F-A067-5C7A-F33B8216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7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48D8-04E0-C95D-4C90-4DBE75A9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ACD1D-BEE7-A53C-F38A-BCAB260E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750CA-0CF7-7736-1737-171576E1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CB2F7-15E5-36C7-25F2-9368F784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15DAB-EE66-A5A6-BBF9-752096B6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B7BC8-7F73-8469-7180-7843C5E5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93DC-4AA3-0DAF-48AA-B94C5FFA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3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6B1D-FBF2-B137-AA95-B19D8BE5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085BA-C062-2FC1-780B-0BEFC0A8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8032C-BB6C-F229-6414-90C5EB418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65D85-66F8-C66B-7358-37CEDD0B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6AAA-8A55-2215-B05E-A47E09B64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23E6D-175E-EB94-1190-7C0DA941A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0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3544-E10E-22A1-2D6E-E1895840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B00269-2009-C612-0797-BF8BBA94C8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62E11-54DC-DEB1-676D-CA1BA51AC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DF08A-B658-2A65-591C-67D9BAF0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E97F8-F88F-8B04-CC78-1B56A6A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A7BD6-05DE-6813-4F1D-5446C8C0D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1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B4667B-8E06-E055-E0D7-161090EA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3134F-C02F-3C64-EF0D-742D773B7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9FB6-F58D-3755-32DF-0D268918C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2E972D-9A34-584C-BB0D-81AE7CB729B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7579-C90E-3491-5870-E49F0E26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7D082-0C51-EF11-2BBB-92A6656D4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A0E25-84E0-A241-8A47-95D0E59E0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63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AFB3A-B375-842C-065D-207154F9F8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Figures relevant for Carbohydrate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27AC1-7AB5-CF2A-7D5A-A42935972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1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8C40-B56C-3977-BCBC-E6884094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1AEF-B449-6411-1FF2-C612D163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hart of different types of vitamins&#10;&#10;Description automatically generated">
            <a:extLst>
              <a:ext uri="{FF2B5EF4-FFF2-40B4-BE49-F238E27FC236}">
                <a16:creationId xmlns:a16="http://schemas.microsoft.com/office/drawing/2014/main" id="{76E3A2F9-338C-4773-5B40-D2B5DDCFAA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"/>
          <a:stretch/>
        </p:blipFill>
        <p:spPr bwMode="auto">
          <a:xfrm>
            <a:off x="1371600" y="365125"/>
            <a:ext cx="8362610" cy="5594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2821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3C0-00D3-8336-20DE-C6DEDA50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4976-0C55-91C6-0AFA-F29E737D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network structure&#10;&#10;Description automatically generated">
            <a:extLst>
              <a:ext uri="{FF2B5EF4-FFF2-40B4-BE49-F238E27FC236}">
                <a16:creationId xmlns:a16="http://schemas.microsoft.com/office/drawing/2014/main" id="{2FD3E3A7-5DC3-E09A-F667-D17246C56D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8"/>
          <a:stretch/>
        </p:blipFill>
        <p:spPr bwMode="auto">
          <a:xfrm>
            <a:off x="1014412" y="59108"/>
            <a:ext cx="9744075" cy="67683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2007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89A4-3A84-3E29-6D39-648F09369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BC11-8018-AB03-564C-583A86AA1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hart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D8DBD5F2-71CC-E4E3-0D2B-FD8D03C5AB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3"/>
          <a:stretch/>
        </p:blipFill>
        <p:spPr>
          <a:xfrm rot="16200000">
            <a:off x="3484267" y="-3443755"/>
            <a:ext cx="5263978" cy="12151487"/>
          </a:xfrm>
          <a:prstGeom prst="rect">
            <a:avLst/>
          </a:prstGeom>
        </p:spPr>
      </p:pic>
      <p:pic>
        <p:nvPicPr>
          <p:cNvPr id="5" name="Picture 4" descr="A chart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43396D5-02D4-C682-DAF9-6D59F5C079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87" t="91344"/>
          <a:stretch/>
        </p:blipFill>
        <p:spPr>
          <a:xfrm>
            <a:off x="3389577" y="5546704"/>
            <a:ext cx="4943473" cy="10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7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D95B-A33B-4DBF-6D07-95CAAC3A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96EF8-1E05-9F02-7B55-B93CD744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E265542C-4B1D-A61B-7506-443620556E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86" y="365125"/>
            <a:ext cx="6476828" cy="585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9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77D2-AE7E-94B2-51FC-B6B0BB17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B1A61-9AD0-4D32-96BF-B52F6DD18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diagram of a mouse&#10;&#10;Description automatically generated">
            <a:extLst>
              <a:ext uri="{FF2B5EF4-FFF2-40B4-BE49-F238E27FC236}">
                <a16:creationId xmlns:a16="http://schemas.microsoft.com/office/drawing/2014/main" id="{C0DD33A5-0ADC-3115-0CB8-98E52BCC57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611" y="365125"/>
            <a:ext cx="4956261" cy="588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5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Figures relevant for Carbohydrate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Alice [BSD]</dc:creator>
  <cp:lastModifiedBy>Cheng, Alice [BSD]</cp:lastModifiedBy>
  <cp:revision>1</cp:revision>
  <dcterms:created xsi:type="dcterms:W3CDTF">2025-01-07T16:54:28Z</dcterms:created>
  <dcterms:modified xsi:type="dcterms:W3CDTF">2025-01-07T16:57:41Z</dcterms:modified>
</cp:coreProperties>
</file>