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62" d="100"/>
          <a:sy n="62" d="100"/>
        </p:scale>
        <p:origin x="9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BEF8-54A8-C4AF-32D2-7244CF234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D12E68-8343-4F8D-4117-32E030758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AAF11F-767E-2346-E072-0F0A78049CDE}"/>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5" name="Footer Placeholder 4">
            <a:extLst>
              <a:ext uri="{FF2B5EF4-FFF2-40B4-BE49-F238E27FC236}">
                <a16:creationId xmlns:a16="http://schemas.microsoft.com/office/drawing/2014/main" id="{4B6207BF-8E2F-9384-ACEE-6F8B18557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0A27F-3DE8-60CE-35AF-D486B0DC918A}"/>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155948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6BE1-E999-9647-32BA-E7ABD352D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7267B8-5315-DFB0-5AF9-6CF9209E7E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17B31-63F7-C42E-7452-7967A62E2035}"/>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5" name="Footer Placeholder 4">
            <a:extLst>
              <a:ext uri="{FF2B5EF4-FFF2-40B4-BE49-F238E27FC236}">
                <a16:creationId xmlns:a16="http://schemas.microsoft.com/office/drawing/2014/main" id="{5851D3F4-5383-0666-082A-0911AFA44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EA43E-339F-0ADD-E6EE-574076C05DAE}"/>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10866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5CF11-A811-4AC6-9875-0964CEC81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322087-A89E-94E1-A70F-C418300B5E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7E2E1-89C4-188D-A94B-FB50CD763C49}"/>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5" name="Footer Placeholder 4">
            <a:extLst>
              <a:ext uri="{FF2B5EF4-FFF2-40B4-BE49-F238E27FC236}">
                <a16:creationId xmlns:a16="http://schemas.microsoft.com/office/drawing/2014/main" id="{7B142A73-11AB-6E9F-1F4F-CE042699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D7477-BCC6-713C-AD31-6A52D476D43C}"/>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343644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0CF6-6A42-C948-1BA4-DC9FEFE96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882AF-A6B1-D29E-7F06-6614E75BC5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1E01E-47C5-59B3-836A-3360E8EB89AF}"/>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5" name="Footer Placeholder 4">
            <a:extLst>
              <a:ext uri="{FF2B5EF4-FFF2-40B4-BE49-F238E27FC236}">
                <a16:creationId xmlns:a16="http://schemas.microsoft.com/office/drawing/2014/main" id="{88A02546-C997-70DE-DE68-A6931DB52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EF033-695A-C80C-7C37-0423B7AB895D}"/>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295667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66A9-3E3B-12C6-8F43-0E129DB42C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05C83E-3569-0AA8-C1AE-055AFC7A22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1D4A9-2C16-2705-6DC8-A948F79B42BB}"/>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5" name="Footer Placeholder 4">
            <a:extLst>
              <a:ext uri="{FF2B5EF4-FFF2-40B4-BE49-F238E27FC236}">
                <a16:creationId xmlns:a16="http://schemas.microsoft.com/office/drawing/2014/main" id="{4CC9A363-809F-5DB6-ABCD-05EB09DDE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6F75A-F54F-4660-38D5-1AC06A1D56BE}"/>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397426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6FC9-D246-7648-7B5C-DD0EBA4CC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5D554-71F6-AA15-8A6C-4E7623401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D3836B-C157-4E9D-5554-B74B3E440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3B1418-542E-D757-91EE-8FF196A540DC}"/>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6" name="Footer Placeholder 5">
            <a:extLst>
              <a:ext uri="{FF2B5EF4-FFF2-40B4-BE49-F238E27FC236}">
                <a16:creationId xmlns:a16="http://schemas.microsoft.com/office/drawing/2014/main" id="{72B75947-F01E-C2D6-CFBB-219A28FB4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F7E81-B812-ED2B-8B21-FECAA76EC21E}"/>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5056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9CC2-6BAB-F951-961C-DA8F9B214F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E43DA7-585E-170B-48FC-C3095DE7B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BA108-2624-201E-58E0-BE78DDDA17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63D1EE-96DD-C22C-E9CF-8A7819227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18E83-5552-4F96-EB22-9EBB69787E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8EC411-4990-ECFD-D22B-BC9D5DE037CD}"/>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8" name="Footer Placeholder 7">
            <a:extLst>
              <a:ext uri="{FF2B5EF4-FFF2-40B4-BE49-F238E27FC236}">
                <a16:creationId xmlns:a16="http://schemas.microsoft.com/office/drawing/2014/main" id="{5B885D5D-187A-B9D9-FD40-89B7F24876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494B38-0A69-920A-B082-8AF3230500AB}"/>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377244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1E34-92A0-C2F7-4B27-3E1C61E573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F77422-4CA0-2447-B30D-15D9FF97A0E4}"/>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4" name="Footer Placeholder 3">
            <a:extLst>
              <a:ext uri="{FF2B5EF4-FFF2-40B4-BE49-F238E27FC236}">
                <a16:creationId xmlns:a16="http://schemas.microsoft.com/office/drawing/2014/main" id="{6432AD4D-2D01-4468-6BEA-72CFCA1C28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1C39D6-B791-4D50-715C-6E48CC495310}"/>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369758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D9BCE-08E5-5AA3-4077-B83A38ED9378}"/>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3" name="Footer Placeholder 2">
            <a:extLst>
              <a:ext uri="{FF2B5EF4-FFF2-40B4-BE49-F238E27FC236}">
                <a16:creationId xmlns:a16="http://schemas.microsoft.com/office/drawing/2014/main" id="{65EA0F9A-F944-D0B0-1285-A660BB25C2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9FE75-D4EE-321E-FD35-4DA17C44E701}"/>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122551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8CA2-D3AA-3A51-A863-2169C0A36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56487E-7B3F-4086-A2A0-D82ACD59B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C9F8C8-34CA-7F17-AD8B-F6910349C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6E9A9-E660-219A-EAA7-B82DCCFD6779}"/>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6" name="Footer Placeholder 5">
            <a:extLst>
              <a:ext uri="{FF2B5EF4-FFF2-40B4-BE49-F238E27FC236}">
                <a16:creationId xmlns:a16="http://schemas.microsoft.com/office/drawing/2014/main" id="{158570C2-2A07-10B1-BD1D-41F62A5F7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E73363-96A8-264F-1FA5-BF80D9615F58}"/>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163743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4B85-4E3B-1E6B-35E7-3B2B3A18D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D4D656-C56D-02A7-B26A-4069EA1D8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17C8BE-735C-FB63-0A1E-D494FE6F6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9F871-1E69-0EA8-EF34-964E5718882E}"/>
              </a:ext>
            </a:extLst>
          </p:cNvPr>
          <p:cNvSpPr>
            <a:spLocks noGrp="1"/>
          </p:cNvSpPr>
          <p:nvPr>
            <p:ph type="dt" sz="half" idx="10"/>
          </p:nvPr>
        </p:nvSpPr>
        <p:spPr/>
        <p:txBody>
          <a:bodyPr/>
          <a:lstStyle/>
          <a:p>
            <a:fld id="{E50D8155-E411-403D-97C1-E3EAEBEE6823}" type="datetimeFigureOut">
              <a:rPr lang="en-US" smtClean="0"/>
              <a:t>6/27/2024</a:t>
            </a:fld>
            <a:endParaRPr lang="en-US"/>
          </a:p>
        </p:txBody>
      </p:sp>
      <p:sp>
        <p:nvSpPr>
          <p:cNvPr id="6" name="Footer Placeholder 5">
            <a:extLst>
              <a:ext uri="{FF2B5EF4-FFF2-40B4-BE49-F238E27FC236}">
                <a16:creationId xmlns:a16="http://schemas.microsoft.com/office/drawing/2014/main" id="{C870B32D-C508-48EA-49C0-75C46F23C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CE345-A937-639A-2A8E-E67BB53F3C0E}"/>
              </a:ext>
            </a:extLst>
          </p:cNvPr>
          <p:cNvSpPr>
            <a:spLocks noGrp="1"/>
          </p:cNvSpPr>
          <p:nvPr>
            <p:ph type="sldNum" sz="quarter" idx="12"/>
          </p:nvPr>
        </p:nvSpPr>
        <p:spPr/>
        <p:txBody>
          <a:bodyPr/>
          <a:lstStyle/>
          <a:p>
            <a:fld id="{59774326-4EE1-4FA6-88C7-6CBD84C128D4}" type="slidenum">
              <a:rPr lang="en-US" smtClean="0"/>
              <a:t>‹#›</a:t>
            </a:fld>
            <a:endParaRPr lang="en-US"/>
          </a:p>
        </p:txBody>
      </p:sp>
    </p:spTree>
    <p:extLst>
      <p:ext uri="{BB962C8B-B14F-4D97-AF65-F5344CB8AC3E}">
        <p14:creationId xmlns:p14="http://schemas.microsoft.com/office/powerpoint/2010/main" val="56670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5B34C-AE5F-5F2F-702D-C85BC8875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CE2160-6314-22A4-E4EA-CAEE37CC6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A9C7D-CC24-FAB4-F654-F89D26BA9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0D8155-E411-403D-97C1-E3EAEBEE6823}" type="datetimeFigureOut">
              <a:rPr lang="en-US" smtClean="0"/>
              <a:t>6/27/2024</a:t>
            </a:fld>
            <a:endParaRPr lang="en-US"/>
          </a:p>
        </p:txBody>
      </p:sp>
      <p:sp>
        <p:nvSpPr>
          <p:cNvPr id="5" name="Footer Placeholder 4">
            <a:extLst>
              <a:ext uri="{FF2B5EF4-FFF2-40B4-BE49-F238E27FC236}">
                <a16:creationId xmlns:a16="http://schemas.microsoft.com/office/drawing/2014/main" id="{745B4648-99A5-971C-386C-E7107359A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123D93-F705-E90E-995A-7B05F797D1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774326-4EE1-4FA6-88C7-6CBD84C128D4}" type="slidenum">
              <a:rPr lang="en-US" smtClean="0"/>
              <a:t>‹#›</a:t>
            </a:fld>
            <a:endParaRPr lang="en-US"/>
          </a:p>
        </p:txBody>
      </p:sp>
    </p:spTree>
    <p:extLst>
      <p:ext uri="{BB962C8B-B14F-4D97-AF65-F5344CB8AC3E}">
        <p14:creationId xmlns:p14="http://schemas.microsoft.com/office/powerpoint/2010/main" val="1903866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89C0-7430-5E68-379E-FAF2F4318120}"/>
              </a:ext>
            </a:extLst>
          </p:cNvPr>
          <p:cNvSpPr>
            <a:spLocks noGrp="1"/>
          </p:cNvSpPr>
          <p:nvPr>
            <p:ph type="ctrTitle"/>
          </p:nvPr>
        </p:nvSpPr>
        <p:spPr>
          <a:xfrm>
            <a:off x="1524000" y="868362"/>
            <a:ext cx="9144000" cy="2387600"/>
          </a:xfrm>
        </p:spPr>
        <p:txBody>
          <a:bodyPr>
            <a:normAutofit/>
          </a:bodyPr>
          <a:lstStyle/>
          <a:p>
            <a:r>
              <a:rPr lang="en-US" sz="4000" dirty="0"/>
              <a:t>Updated model for </a:t>
            </a:r>
            <a:r>
              <a:rPr lang="en-US" sz="4000" dirty="0" err="1"/>
              <a:t>PLPome</a:t>
            </a:r>
            <a:r>
              <a:rPr lang="en-US" sz="4000" dirty="0"/>
              <a:t> map</a:t>
            </a:r>
          </a:p>
        </p:txBody>
      </p:sp>
      <p:sp>
        <p:nvSpPr>
          <p:cNvPr id="3" name="Subtitle 2">
            <a:extLst>
              <a:ext uri="{FF2B5EF4-FFF2-40B4-BE49-F238E27FC236}">
                <a16:creationId xmlns:a16="http://schemas.microsoft.com/office/drawing/2014/main" id="{95C82F3A-9AF0-4C92-58F4-4E8E21A0094A}"/>
              </a:ext>
            </a:extLst>
          </p:cNvPr>
          <p:cNvSpPr>
            <a:spLocks noGrp="1"/>
          </p:cNvSpPr>
          <p:nvPr>
            <p:ph type="subTitle" idx="1"/>
          </p:nvPr>
        </p:nvSpPr>
        <p:spPr/>
        <p:txBody>
          <a:bodyPr/>
          <a:lstStyle/>
          <a:p>
            <a:r>
              <a:rPr lang="en-US" dirty="0"/>
              <a:t>iML1515 </a:t>
            </a:r>
            <a:r>
              <a:rPr lang="en-US" dirty="0">
                <a:sym typeface="Wingdings" panose="05000000000000000000" pitchFamily="2" charset="2"/>
              </a:rPr>
              <a:t> “iML1515_PLP_Jun27_JTB” ( whatever we name it)</a:t>
            </a:r>
          </a:p>
          <a:p>
            <a:r>
              <a:rPr lang="en-US" dirty="0">
                <a:sym typeface="Wingdings" panose="05000000000000000000" pitchFamily="2" charset="2"/>
              </a:rPr>
              <a:t>The model is working/I can paint my data on, but it does say it can’t find one reaction in the model…</a:t>
            </a:r>
            <a:endParaRPr lang="en-US" dirty="0"/>
          </a:p>
        </p:txBody>
      </p:sp>
    </p:spTree>
    <p:extLst>
      <p:ext uri="{BB962C8B-B14F-4D97-AF65-F5344CB8AC3E}">
        <p14:creationId xmlns:p14="http://schemas.microsoft.com/office/powerpoint/2010/main" val="326905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red and blue lines&#10;&#10;Description automatically generated">
            <a:extLst>
              <a:ext uri="{FF2B5EF4-FFF2-40B4-BE49-F238E27FC236}">
                <a16:creationId xmlns:a16="http://schemas.microsoft.com/office/drawing/2014/main" id="{71DC08CB-B16D-CAD2-B4C2-F9715D98397E}"/>
              </a:ext>
            </a:extLst>
          </p:cNvPr>
          <p:cNvPicPr>
            <a:picLocks noChangeAspect="1"/>
          </p:cNvPicPr>
          <p:nvPr/>
        </p:nvPicPr>
        <p:blipFill rotWithShape="1">
          <a:blip r:embed="rId2">
            <a:extLst>
              <a:ext uri="{28A0092B-C50C-407E-A947-70E740481C1C}">
                <a14:useLocalDpi xmlns:a14="http://schemas.microsoft.com/office/drawing/2010/main" val="0"/>
              </a:ext>
            </a:extLst>
          </a:blip>
          <a:srcRect b="2147"/>
          <a:stretch/>
        </p:blipFill>
        <p:spPr>
          <a:xfrm>
            <a:off x="1206509" y="73617"/>
            <a:ext cx="9778982" cy="6710766"/>
          </a:xfrm>
          <a:prstGeom prst="rect">
            <a:avLst/>
          </a:prstGeom>
        </p:spPr>
      </p:pic>
      <p:sp>
        <p:nvSpPr>
          <p:cNvPr id="4" name="TextBox 3">
            <a:extLst>
              <a:ext uri="{FF2B5EF4-FFF2-40B4-BE49-F238E27FC236}">
                <a16:creationId xmlns:a16="http://schemas.microsoft.com/office/drawing/2014/main" id="{A505AAD0-E09E-62EE-644C-5B3B9349DB2E}"/>
              </a:ext>
            </a:extLst>
          </p:cNvPr>
          <p:cNvSpPr txBox="1"/>
          <p:nvPr/>
        </p:nvSpPr>
        <p:spPr>
          <a:xfrm>
            <a:off x="0" y="0"/>
            <a:ext cx="7423687" cy="646331"/>
          </a:xfrm>
          <a:prstGeom prst="rect">
            <a:avLst/>
          </a:prstGeom>
          <a:solidFill>
            <a:schemeClr val="accent2">
              <a:lumMod val="20000"/>
              <a:lumOff val="80000"/>
            </a:schemeClr>
          </a:solidFill>
        </p:spPr>
        <p:txBody>
          <a:bodyPr wrap="square" rtlCol="0">
            <a:spAutoFit/>
          </a:bodyPr>
          <a:lstStyle/>
          <a:p>
            <a:r>
              <a:rPr lang="el-GR" dirty="0">
                <a:latin typeface="Calibri" panose="020F0502020204030204" pitchFamily="34" charset="0"/>
                <a:cs typeface="Calibri" panose="020F0502020204030204" pitchFamily="34" charset="0"/>
              </a:rPr>
              <a:t>Δ</a:t>
            </a:r>
            <a:r>
              <a:rPr lang="en-US" i="1" dirty="0" err="1">
                <a:latin typeface="Calibri" panose="020F0502020204030204" pitchFamily="34" charset="0"/>
                <a:cs typeface="Calibri" panose="020F0502020204030204" pitchFamily="34" charset="0"/>
              </a:rPr>
              <a:t>pdxBJ</a:t>
            </a:r>
            <a:r>
              <a:rPr lang="en-US" dirty="0">
                <a:latin typeface="Calibri" panose="020F0502020204030204" pitchFamily="34" charset="0"/>
                <a:cs typeface="Calibri" panose="020F0502020204030204" pitchFamily="34" charset="0"/>
              </a:rPr>
              <a:t> vs WT 20nM PN log2 FC RNA-seq and metabolite concentration data</a:t>
            </a:r>
          </a:p>
          <a:p>
            <a:r>
              <a:rPr lang="en-US" dirty="0">
                <a:latin typeface="Calibri" panose="020F0502020204030204" pitchFamily="34" charset="0"/>
                <a:cs typeface="Calibri" panose="020F0502020204030204" pitchFamily="34" charset="0"/>
              </a:rPr>
              <a:t> painted on “Expanded </a:t>
            </a:r>
            <a:r>
              <a:rPr lang="en-US" dirty="0" err="1">
                <a:latin typeface="Calibri" panose="020F0502020204030204" pitchFamily="34" charset="0"/>
                <a:cs typeface="Calibri" panose="020F0502020204030204" pitchFamily="34" charset="0"/>
              </a:rPr>
              <a:t>PLPome</a:t>
            </a:r>
            <a:r>
              <a:rPr lang="en-US" dirty="0">
                <a:latin typeface="Calibri" panose="020F0502020204030204" pitchFamily="34" charset="0"/>
                <a:cs typeface="Calibri" panose="020F0502020204030204" pitchFamily="34" charset="0"/>
              </a:rPr>
              <a:t>” map with “iML1515_PLP_Jun27_JTB” model</a:t>
            </a:r>
            <a:endParaRPr lang="en-US" dirty="0"/>
          </a:p>
        </p:txBody>
      </p:sp>
    </p:spTree>
    <p:extLst>
      <p:ext uri="{BB962C8B-B14F-4D97-AF65-F5344CB8AC3E}">
        <p14:creationId xmlns:p14="http://schemas.microsoft.com/office/powerpoint/2010/main" val="281748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F8EFCE-37F4-478A-F1B4-19727B1E0F9F}"/>
              </a:ext>
            </a:extLst>
          </p:cNvPr>
          <p:cNvPicPr>
            <a:picLocks noChangeAspect="1"/>
          </p:cNvPicPr>
          <p:nvPr/>
        </p:nvPicPr>
        <p:blipFill>
          <a:blip r:embed="rId2"/>
          <a:stretch>
            <a:fillRect/>
          </a:stretch>
        </p:blipFill>
        <p:spPr>
          <a:xfrm>
            <a:off x="590550" y="123825"/>
            <a:ext cx="11010900" cy="6610350"/>
          </a:xfrm>
          <a:prstGeom prst="rect">
            <a:avLst/>
          </a:prstGeom>
        </p:spPr>
      </p:pic>
      <p:sp>
        <p:nvSpPr>
          <p:cNvPr id="4" name="TextBox 3">
            <a:extLst>
              <a:ext uri="{FF2B5EF4-FFF2-40B4-BE49-F238E27FC236}">
                <a16:creationId xmlns:a16="http://schemas.microsoft.com/office/drawing/2014/main" id="{B29D38B2-7E06-DC9A-194C-29E66D719132}"/>
              </a:ext>
            </a:extLst>
          </p:cNvPr>
          <p:cNvSpPr txBox="1"/>
          <p:nvPr/>
        </p:nvSpPr>
        <p:spPr>
          <a:xfrm>
            <a:off x="1055499" y="340964"/>
            <a:ext cx="4864853" cy="1754326"/>
          </a:xfrm>
          <a:prstGeom prst="rect">
            <a:avLst/>
          </a:prstGeom>
          <a:solidFill>
            <a:schemeClr val="accent2">
              <a:lumMod val="20000"/>
              <a:lumOff val="80000"/>
            </a:schemeClr>
          </a:solidFill>
        </p:spPr>
        <p:txBody>
          <a:bodyPr wrap="square" rtlCol="0">
            <a:spAutoFit/>
          </a:bodyPr>
          <a:lstStyle/>
          <a:p>
            <a:r>
              <a:rPr lang="en-US" dirty="0">
                <a:sym typeface="Wingdings" panose="05000000000000000000" pitchFamily="2" charset="2"/>
              </a:rPr>
              <a:t>The model is working/I can paint my data on, but it does say it can’t find one reaction in the model… Chis, maybe you can see what that would be when you cross it with the original?</a:t>
            </a:r>
          </a:p>
          <a:p>
            <a:endParaRPr lang="en-US" dirty="0">
              <a:sym typeface="Wingdings" panose="05000000000000000000" pitchFamily="2" charset="2"/>
            </a:endParaRPr>
          </a:p>
          <a:p>
            <a:r>
              <a:rPr lang="en-US" dirty="0">
                <a:sym typeface="Wingdings" panose="05000000000000000000" pitchFamily="2" charset="2"/>
              </a:rPr>
              <a:t>I should find it quickly if it’s one I need (I hope)…</a:t>
            </a:r>
            <a:endParaRPr lang="en-US" dirty="0"/>
          </a:p>
        </p:txBody>
      </p:sp>
    </p:spTree>
    <p:extLst>
      <p:ext uri="{BB962C8B-B14F-4D97-AF65-F5344CB8AC3E}">
        <p14:creationId xmlns:p14="http://schemas.microsoft.com/office/powerpoint/2010/main" val="3172476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137</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Calibri</vt:lpstr>
      <vt:lpstr>Wingdings</vt:lpstr>
      <vt:lpstr>Office Theme</vt:lpstr>
      <vt:lpstr>Updated model for PLPome map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 model for PLPome map</dc:title>
  <dc:creator>Babor,Jill T</dc:creator>
  <cp:lastModifiedBy>Babor,Jill T</cp:lastModifiedBy>
  <cp:revision>1</cp:revision>
  <dcterms:created xsi:type="dcterms:W3CDTF">2024-06-27T16:37:39Z</dcterms:created>
  <dcterms:modified xsi:type="dcterms:W3CDTF">2024-06-27T16:42:30Z</dcterms:modified>
</cp:coreProperties>
</file>