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36"/>
    <p:restoredTop sz="96327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4EE2-1066-4C6F-4404-17F7B024A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673A4-8410-17F3-1481-8FFE90F3C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1C60-DA05-18EA-6464-EC6F2F37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B86-2B64-AD2B-8F20-4BC33D7A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1F02-9051-AC18-D98A-94EF1800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3F55-1DDD-09AB-490E-0A8BFEB3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A8458-F6F8-E8E0-7C01-799D667FA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500D-53D3-EE11-15A5-9BD86C0D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5F02-6EAC-5358-7B9C-B35AC043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B778-699F-54E2-CAF6-C9606CED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48BE4-01C3-F91E-C079-654F2B4AA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AEBC3-3266-91C7-B039-026AB960B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15E8-7FD2-D3A4-82C2-41C6593A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ABBF-00EE-D5BA-54BB-9386F188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F882-F9E9-1501-04B9-204786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D945-345E-A505-0DF6-E12F410C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1530-B7CF-B266-DF70-38C2BDF8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2EA0-EBA3-35E7-3427-A4306ECF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9A12-7E2D-6AC1-6CA7-FAEC9C8D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B2B3-48F9-CBB5-560E-B186C937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4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04D7-8232-153C-2E58-09CA4BA2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7836D-B58E-C5B4-5A5B-21DE22AC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8CD7-BAE6-1029-E2CA-12B0F2D6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8D68-62F0-6164-FA96-4603DF8A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6A21-DB98-453E-16C2-C78C597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7569-6D36-5F11-6382-15C36D98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849D-7593-14F1-1F34-9FB77ED6C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6A4BE-7230-3AAE-12F8-32B98A2B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7DB17-6667-7140-2D4A-F36C65C2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0430-5C0E-A0AD-3D8F-7B35AB88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9B49-D22A-7C6B-10CE-989BAE38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D87-80D4-145A-2797-0B05B60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0321-BC7F-573F-E83A-A94C8020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9045D-7833-E2B0-C9B5-A43D359DB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DED0A-27FA-9195-06AC-B8AA218D1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E81E-ACDD-F439-4878-5DF5F356F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CFDCA-584E-18A4-FBB3-D896F79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FED29-1A00-7DF0-9525-441FE2FF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167D7-5FA5-6FDE-0E11-5343E808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32CD-A2F4-9E0A-FA34-2EACF996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F86FC-A6A8-D6B5-55CA-70F06B52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C535E-B9AC-F8C4-B846-A591847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79D19-7643-2AB6-5CAF-24B69569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0C89C-2051-2E32-D9C3-4C910A91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E8454-D2F6-FF51-854B-02455623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046A-4370-1676-DA6E-E0E0ADE5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DD72-59D0-F66A-405F-35D92EAC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DD0A-EC20-1406-5A8F-11A3B9EA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96AD1-8661-8BE3-4DAE-447D14EC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FD61C-AF7B-946D-C46E-AC0786BB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D3DFC-7D42-6683-8C40-59147A51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3F6B-E6FE-3F06-17F9-EB856EA8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810B-9DA0-CF1D-07C9-CD604C3A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2E899-E7E9-AD15-860E-286A8A0F7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899D7-DB2A-4460-4218-76A73CC6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C84DB-B4F4-2999-5BBF-93BD5D5E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8D24-3EB3-1B62-0507-324F4C50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F2F3-2EDF-3B75-ACDF-6931F8FC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0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52873-7753-7194-B5BD-462516B6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2114-D7B7-4093-8D36-7C98C108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B6CB-E08E-C209-E959-029EA6FB9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DF3F-358E-BF40-A948-DF16FA9176E8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3E5F-0B49-FCDC-5F74-917AB5494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A960-E38E-2909-1DF8-66AE8BD1F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38D9E-4B3E-7546-8720-966CC25A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10150-6B9B-ED61-1E18-4C3D56665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8" t="14557" r="31128" b="7070"/>
          <a:stretch/>
        </p:blipFill>
        <p:spPr>
          <a:xfrm>
            <a:off x="9473382" y="428546"/>
            <a:ext cx="2303723" cy="2188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0C46C-E326-012B-3B75-1AE56DC74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9" t="5591" r="31319" b="7062"/>
          <a:stretch/>
        </p:blipFill>
        <p:spPr>
          <a:xfrm>
            <a:off x="4085833" y="3329590"/>
            <a:ext cx="2083735" cy="216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85F21-8B31-6914-7497-DFFD1D6BCF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95" t="8523" r="15994" b="9805"/>
          <a:stretch/>
        </p:blipFill>
        <p:spPr>
          <a:xfrm>
            <a:off x="6429176" y="3225274"/>
            <a:ext cx="1905521" cy="2309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5C4BBF-3B10-D2AF-CB23-B704F20AC9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01" r="11910" b="19184"/>
          <a:stretch/>
        </p:blipFill>
        <p:spPr>
          <a:xfrm>
            <a:off x="691601" y="3225258"/>
            <a:ext cx="3304983" cy="2309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83BBC1-5CD4-4153-FA80-9C11206C4B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76" t="5473" r="30515" b="7922"/>
          <a:stretch/>
        </p:blipFill>
        <p:spPr>
          <a:xfrm>
            <a:off x="3281999" y="280343"/>
            <a:ext cx="2488286" cy="24988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FD97FD-D6E4-E0E8-BB63-447A57FE33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47" t="2802" r="-1896" b="-2802"/>
          <a:stretch/>
        </p:blipFill>
        <p:spPr>
          <a:xfrm>
            <a:off x="5826161" y="575476"/>
            <a:ext cx="3599696" cy="21575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74A017-7913-F487-2CE2-2D78F24D7A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739" t="1224" r="3687" b="-1224"/>
          <a:stretch/>
        </p:blipFill>
        <p:spPr>
          <a:xfrm>
            <a:off x="415706" y="235884"/>
            <a:ext cx="2525506" cy="26516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4AADA5-1F05-0105-C93A-B9BD29A446B5}"/>
              </a:ext>
            </a:extLst>
          </p:cNvPr>
          <p:cNvCxnSpPr/>
          <p:nvPr/>
        </p:nvCxnSpPr>
        <p:spPr>
          <a:xfrm>
            <a:off x="3194593" y="86497"/>
            <a:ext cx="0" cy="2928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BECA-5717-E591-057E-01333502EAFA}"/>
              </a:ext>
            </a:extLst>
          </p:cNvPr>
          <p:cNvCxnSpPr/>
          <p:nvPr/>
        </p:nvCxnSpPr>
        <p:spPr>
          <a:xfrm>
            <a:off x="5778151" y="97426"/>
            <a:ext cx="0" cy="2928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30D37D-6C6E-8252-2E53-9D74CDEB879E}"/>
              </a:ext>
            </a:extLst>
          </p:cNvPr>
          <p:cNvCxnSpPr/>
          <p:nvPr/>
        </p:nvCxnSpPr>
        <p:spPr>
          <a:xfrm>
            <a:off x="9449619" y="122159"/>
            <a:ext cx="0" cy="2928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78BBCD-18C5-57EF-ABA2-EDCF13ABEA76}"/>
              </a:ext>
            </a:extLst>
          </p:cNvPr>
          <p:cNvCxnSpPr>
            <a:cxnSpLocks/>
          </p:cNvCxnSpPr>
          <p:nvPr/>
        </p:nvCxnSpPr>
        <p:spPr>
          <a:xfrm>
            <a:off x="3996584" y="3225274"/>
            <a:ext cx="0" cy="2408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AA779A-7306-62CA-CE8C-7E022657BB2D}"/>
              </a:ext>
            </a:extLst>
          </p:cNvPr>
          <p:cNvCxnSpPr>
            <a:cxnSpLocks/>
          </p:cNvCxnSpPr>
          <p:nvPr/>
        </p:nvCxnSpPr>
        <p:spPr>
          <a:xfrm>
            <a:off x="6299372" y="3225274"/>
            <a:ext cx="0" cy="2408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4D962A-A455-3403-3843-00B4A899A463}"/>
              </a:ext>
            </a:extLst>
          </p:cNvPr>
          <p:cNvCxnSpPr>
            <a:cxnSpLocks/>
          </p:cNvCxnSpPr>
          <p:nvPr/>
        </p:nvCxnSpPr>
        <p:spPr>
          <a:xfrm flipH="1">
            <a:off x="506896" y="3167449"/>
            <a:ext cx="114138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F3BADA-C36F-06BB-5531-010117091FC8}"/>
              </a:ext>
            </a:extLst>
          </p:cNvPr>
          <p:cNvCxnSpPr>
            <a:cxnSpLocks/>
          </p:cNvCxnSpPr>
          <p:nvPr/>
        </p:nvCxnSpPr>
        <p:spPr>
          <a:xfrm>
            <a:off x="8480269" y="3225274"/>
            <a:ext cx="0" cy="2408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898A566-3301-EE57-D8F7-8566C4274B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96" t="1089" r="53472" b="30611"/>
          <a:stretch/>
        </p:blipFill>
        <p:spPr>
          <a:xfrm>
            <a:off x="8621257" y="3225259"/>
            <a:ext cx="2572256" cy="24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Freiburger, Andrew</dc:creator>
  <cp:lastModifiedBy>Freiburger, Andrew</cp:lastModifiedBy>
  <cp:revision>2</cp:revision>
  <dcterms:created xsi:type="dcterms:W3CDTF">2023-08-13T21:34:08Z</dcterms:created>
  <dcterms:modified xsi:type="dcterms:W3CDTF">2023-08-15T18:59:20Z</dcterms:modified>
</cp:coreProperties>
</file>