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9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0" r:id="rId11"/>
    <p:sldId id="266" r:id="rId12"/>
    <p:sldId id="262" r:id="rId13"/>
    <p:sldId id="261" r:id="rId14"/>
    <p:sldId id="264" r:id="rId15"/>
    <p:sldId id="263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8908" autoAdjust="0"/>
  </p:normalViewPr>
  <p:slideViewPr>
    <p:cSldViewPr>
      <p:cViewPr varScale="1">
        <p:scale>
          <a:sx n="66" d="100"/>
          <a:sy n="66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3E2DB-9840-4A8D-8EDD-983E989E402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156926E9-CFD5-48F6-88EB-0BFB596B0A16}">
      <dgm:prSet phldrT="[Texte]" custT="1"/>
      <dgm:spPr/>
      <dgm:t>
        <a:bodyPr/>
        <a:lstStyle/>
        <a:p>
          <a:r>
            <a:rPr lang="fr-FR" sz="1400" b="1" dirty="0" smtClean="0"/>
            <a:t>TOPCASED Doc2Model</a:t>
          </a:r>
          <a:endParaRPr lang="en-US" sz="1400" b="1" dirty="0"/>
        </a:p>
      </dgm:t>
    </dgm:pt>
    <dgm:pt modelId="{541E674E-4B64-49D8-AC19-42FFF4283EA0}" type="parTrans" cxnId="{DFACE3BB-64B0-444B-B5F4-E51A2A6C12E9}">
      <dgm:prSet/>
      <dgm:spPr/>
      <dgm:t>
        <a:bodyPr/>
        <a:lstStyle/>
        <a:p>
          <a:endParaRPr lang="en-US" sz="1400"/>
        </a:p>
      </dgm:t>
    </dgm:pt>
    <dgm:pt modelId="{496E1CC3-F963-4D33-8469-EE361311ABBF}" type="sibTrans" cxnId="{DFACE3BB-64B0-444B-B5F4-E51A2A6C12E9}">
      <dgm:prSet/>
      <dgm:spPr/>
      <dgm:t>
        <a:bodyPr/>
        <a:lstStyle/>
        <a:p>
          <a:endParaRPr lang="en-US" sz="1400"/>
        </a:p>
      </dgm:t>
    </dgm:pt>
    <dgm:pt modelId="{E7D79EEE-0919-45B7-81B9-79D4998C987C}">
      <dgm:prSet phldrT="[Texte]" custT="1"/>
      <dgm:spPr/>
      <dgm:t>
        <a:bodyPr/>
        <a:lstStyle/>
        <a:p>
          <a:r>
            <a:rPr lang="fr-FR" sz="1400" dirty="0" smtClean="0"/>
            <a:t>Eclipse Doc2Model</a:t>
          </a:r>
          <a:endParaRPr lang="en-US" sz="1400" dirty="0"/>
        </a:p>
      </dgm:t>
    </dgm:pt>
    <dgm:pt modelId="{EDB0FC38-DF3A-4667-AAB9-93C66F665031}" type="parTrans" cxnId="{F9C9632B-2CD7-4A7A-98B2-1AECED06390F}">
      <dgm:prSet/>
      <dgm:spPr/>
      <dgm:t>
        <a:bodyPr/>
        <a:lstStyle/>
        <a:p>
          <a:endParaRPr lang="en-US" sz="1400"/>
        </a:p>
      </dgm:t>
    </dgm:pt>
    <dgm:pt modelId="{27302C92-F7FE-4864-A9BE-91E5F5C47470}" type="sibTrans" cxnId="{F9C9632B-2CD7-4A7A-98B2-1AECED06390F}">
      <dgm:prSet/>
      <dgm:spPr/>
      <dgm:t>
        <a:bodyPr/>
        <a:lstStyle/>
        <a:p>
          <a:endParaRPr lang="en-US" sz="1400"/>
        </a:p>
      </dgm:t>
    </dgm:pt>
    <dgm:pt modelId="{D7940DDA-4558-4EBB-92D7-02D0BAAF318C}">
      <dgm:prSet phldrT="[Texte]" custT="1"/>
      <dgm:spPr/>
      <dgm:t>
        <a:bodyPr/>
        <a:lstStyle/>
        <a:p>
          <a:r>
            <a:rPr lang="fr-FR" sz="1400" dirty="0" err="1" smtClean="0"/>
            <a:t>Polarsys</a:t>
          </a:r>
          <a:r>
            <a:rPr lang="fr-FR" sz="1400" dirty="0" smtClean="0"/>
            <a:t> Doc2Model</a:t>
          </a:r>
          <a:endParaRPr lang="en-US" sz="1400" dirty="0"/>
        </a:p>
      </dgm:t>
    </dgm:pt>
    <dgm:pt modelId="{BC704A26-31CE-4444-895F-9928E19B7696}" type="parTrans" cxnId="{4F68E821-12E2-4A4C-B3F1-272EF62D7744}">
      <dgm:prSet/>
      <dgm:spPr/>
      <dgm:t>
        <a:bodyPr/>
        <a:lstStyle/>
        <a:p>
          <a:endParaRPr lang="en-US" sz="1400"/>
        </a:p>
      </dgm:t>
    </dgm:pt>
    <dgm:pt modelId="{34A6D12F-CE0B-4914-9CDB-00DBBD8412C4}" type="sibTrans" cxnId="{4F68E821-12E2-4A4C-B3F1-272EF62D7744}">
      <dgm:prSet/>
      <dgm:spPr/>
      <dgm:t>
        <a:bodyPr/>
        <a:lstStyle/>
        <a:p>
          <a:endParaRPr lang="en-US" sz="1400"/>
        </a:p>
      </dgm:t>
    </dgm:pt>
    <dgm:pt modelId="{2F99144F-EECB-4367-ABEE-E9B3918C2EED}" type="pres">
      <dgm:prSet presAssocID="{9B63E2DB-9840-4A8D-8EDD-983E989E4026}" presName="Name0" presStyleCnt="0">
        <dgm:presLayoutVars>
          <dgm:dir/>
          <dgm:animLvl val="lvl"/>
          <dgm:resizeHandles val="exact"/>
        </dgm:presLayoutVars>
      </dgm:prSet>
      <dgm:spPr/>
    </dgm:pt>
    <dgm:pt modelId="{0710F0C5-E9E7-4D54-A2A7-AEFE7C2F6A59}" type="pres">
      <dgm:prSet presAssocID="{156926E9-CFD5-48F6-88EB-0BFB596B0A1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A9E93-6269-403F-96D9-FC3DEED886CB}" type="pres">
      <dgm:prSet presAssocID="{496E1CC3-F963-4D33-8469-EE361311ABBF}" presName="parTxOnlySpace" presStyleCnt="0"/>
      <dgm:spPr/>
    </dgm:pt>
    <dgm:pt modelId="{3BB4F280-5A4E-4A7F-8149-84156CCA3AC5}" type="pres">
      <dgm:prSet presAssocID="{E7D79EEE-0919-45B7-81B9-79D4998C98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218B-B969-4C5B-A1F8-942719BDEFD8}" type="pres">
      <dgm:prSet presAssocID="{27302C92-F7FE-4864-A9BE-91E5F5C47470}" presName="parTxOnlySpace" presStyleCnt="0"/>
      <dgm:spPr/>
    </dgm:pt>
    <dgm:pt modelId="{C3C4F282-E022-4A00-9781-AB67F6B9BDF6}" type="pres">
      <dgm:prSet presAssocID="{D7940DDA-4558-4EBB-92D7-02D0BAAF31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74884-22A7-4837-944F-55BBF563ECB3}" type="presOf" srcId="{D7940DDA-4558-4EBB-92D7-02D0BAAF318C}" destId="{C3C4F282-E022-4A00-9781-AB67F6B9BDF6}" srcOrd="0" destOrd="0" presId="urn:microsoft.com/office/officeart/2005/8/layout/chevron1"/>
    <dgm:cxn modelId="{04F12CEC-5C0C-4E21-9ED8-8EE99B4B70C0}" type="presOf" srcId="{9B63E2DB-9840-4A8D-8EDD-983E989E4026}" destId="{2F99144F-EECB-4367-ABEE-E9B3918C2EED}" srcOrd="0" destOrd="0" presId="urn:microsoft.com/office/officeart/2005/8/layout/chevron1"/>
    <dgm:cxn modelId="{4F68E821-12E2-4A4C-B3F1-272EF62D7744}" srcId="{9B63E2DB-9840-4A8D-8EDD-983E989E4026}" destId="{D7940DDA-4558-4EBB-92D7-02D0BAAF318C}" srcOrd="2" destOrd="0" parTransId="{BC704A26-31CE-4444-895F-9928E19B7696}" sibTransId="{34A6D12F-CE0B-4914-9CDB-00DBBD8412C4}"/>
    <dgm:cxn modelId="{DFACE3BB-64B0-444B-B5F4-E51A2A6C12E9}" srcId="{9B63E2DB-9840-4A8D-8EDD-983E989E4026}" destId="{156926E9-CFD5-48F6-88EB-0BFB596B0A16}" srcOrd="0" destOrd="0" parTransId="{541E674E-4B64-49D8-AC19-42FFF4283EA0}" sibTransId="{496E1CC3-F963-4D33-8469-EE361311ABBF}"/>
    <dgm:cxn modelId="{F9C9632B-2CD7-4A7A-98B2-1AECED06390F}" srcId="{9B63E2DB-9840-4A8D-8EDD-983E989E4026}" destId="{E7D79EEE-0919-45B7-81B9-79D4998C987C}" srcOrd="1" destOrd="0" parTransId="{EDB0FC38-DF3A-4667-AAB9-93C66F665031}" sibTransId="{27302C92-F7FE-4864-A9BE-91E5F5C47470}"/>
    <dgm:cxn modelId="{B56E5823-E468-46A3-A660-B349DCF9A268}" type="presOf" srcId="{E7D79EEE-0919-45B7-81B9-79D4998C987C}" destId="{3BB4F280-5A4E-4A7F-8149-84156CCA3AC5}" srcOrd="0" destOrd="0" presId="urn:microsoft.com/office/officeart/2005/8/layout/chevron1"/>
    <dgm:cxn modelId="{3B548AC0-01B6-4F28-B6C6-178AF8A5232C}" type="presOf" srcId="{156926E9-CFD5-48F6-88EB-0BFB596B0A16}" destId="{0710F0C5-E9E7-4D54-A2A7-AEFE7C2F6A59}" srcOrd="0" destOrd="0" presId="urn:microsoft.com/office/officeart/2005/8/layout/chevron1"/>
    <dgm:cxn modelId="{C1C0EF56-C002-412D-B30E-6F07A34C3165}" type="presParOf" srcId="{2F99144F-EECB-4367-ABEE-E9B3918C2EED}" destId="{0710F0C5-E9E7-4D54-A2A7-AEFE7C2F6A59}" srcOrd="0" destOrd="0" presId="urn:microsoft.com/office/officeart/2005/8/layout/chevron1"/>
    <dgm:cxn modelId="{D333E53D-9784-4F73-A9B0-BB3D9D752FA7}" type="presParOf" srcId="{2F99144F-EECB-4367-ABEE-E9B3918C2EED}" destId="{9E3A9E93-6269-403F-96D9-FC3DEED886CB}" srcOrd="1" destOrd="0" presId="urn:microsoft.com/office/officeart/2005/8/layout/chevron1"/>
    <dgm:cxn modelId="{654055B6-0558-4E0A-837B-5C8F63AA3E94}" type="presParOf" srcId="{2F99144F-EECB-4367-ABEE-E9B3918C2EED}" destId="{3BB4F280-5A4E-4A7F-8149-84156CCA3AC5}" srcOrd="2" destOrd="0" presId="urn:microsoft.com/office/officeart/2005/8/layout/chevron1"/>
    <dgm:cxn modelId="{00A7636C-E55F-4FB6-801F-49ABD4DE4FD1}" type="presParOf" srcId="{2F99144F-EECB-4367-ABEE-E9B3918C2EED}" destId="{6953218B-B969-4C5B-A1F8-942719BDEFD8}" srcOrd="3" destOrd="0" presId="urn:microsoft.com/office/officeart/2005/8/layout/chevron1"/>
    <dgm:cxn modelId="{DCB86A33-27A2-47C1-8351-E0082444FC3B}" type="presParOf" srcId="{2F99144F-EECB-4367-ABEE-E9B3918C2EED}" destId="{C3C4F282-E022-4A00-9781-AB67F6B9BD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3E2DB-9840-4A8D-8EDD-983E989E402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156926E9-CFD5-48F6-88EB-0BFB596B0A16}">
      <dgm:prSet phldrT="[Texte]" custT="1"/>
      <dgm:spPr/>
      <dgm:t>
        <a:bodyPr/>
        <a:lstStyle/>
        <a:p>
          <a:r>
            <a:rPr lang="fr-FR" sz="1400" b="0" dirty="0" smtClean="0"/>
            <a:t>TOPCASED Doc2Model</a:t>
          </a:r>
          <a:endParaRPr lang="en-US" sz="1400" b="0" dirty="0"/>
        </a:p>
      </dgm:t>
    </dgm:pt>
    <dgm:pt modelId="{541E674E-4B64-49D8-AC19-42FFF4283EA0}" type="parTrans" cxnId="{DFACE3BB-64B0-444B-B5F4-E51A2A6C12E9}">
      <dgm:prSet/>
      <dgm:spPr/>
      <dgm:t>
        <a:bodyPr/>
        <a:lstStyle/>
        <a:p>
          <a:endParaRPr lang="en-US" sz="1400"/>
        </a:p>
      </dgm:t>
    </dgm:pt>
    <dgm:pt modelId="{496E1CC3-F963-4D33-8469-EE361311ABBF}" type="sibTrans" cxnId="{DFACE3BB-64B0-444B-B5F4-E51A2A6C12E9}">
      <dgm:prSet/>
      <dgm:spPr/>
      <dgm:t>
        <a:bodyPr/>
        <a:lstStyle/>
        <a:p>
          <a:endParaRPr lang="en-US" sz="1400"/>
        </a:p>
      </dgm:t>
    </dgm:pt>
    <dgm:pt modelId="{E7D79EEE-0919-45B7-81B9-79D4998C987C}">
      <dgm:prSet phldrT="[Texte]" custT="1"/>
      <dgm:spPr/>
      <dgm:t>
        <a:bodyPr/>
        <a:lstStyle/>
        <a:p>
          <a:r>
            <a:rPr lang="fr-FR" sz="1400" b="1" dirty="0" smtClean="0"/>
            <a:t>Eclipse Doc2Model</a:t>
          </a:r>
          <a:endParaRPr lang="en-US" sz="1400" b="1" dirty="0"/>
        </a:p>
      </dgm:t>
    </dgm:pt>
    <dgm:pt modelId="{EDB0FC38-DF3A-4667-AAB9-93C66F665031}" type="parTrans" cxnId="{F9C9632B-2CD7-4A7A-98B2-1AECED06390F}">
      <dgm:prSet/>
      <dgm:spPr/>
      <dgm:t>
        <a:bodyPr/>
        <a:lstStyle/>
        <a:p>
          <a:endParaRPr lang="en-US" sz="1400"/>
        </a:p>
      </dgm:t>
    </dgm:pt>
    <dgm:pt modelId="{27302C92-F7FE-4864-A9BE-91E5F5C47470}" type="sibTrans" cxnId="{F9C9632B-2CD7-4A7A-98B2-1AECED06390F}">
      <dgm:prSet/>
      <dgm:spPr/>
      <dgm:t>
        <a:bodyPr/>
        <a:lstStyle/>
        <a:p>
          <a:endParaRPr lang="en-US" sz="1400"/>
        </a:p>
      </dgm:t>
    </dgm:pt>
    <dgm:pt modelId="{D7940DDA-4558-4EBB-92D7-02D0BAAF318C}">
      <dgm:prSet phldrT="[Texte]" custT="1"/>
      <dgm:spPr/>
      <dgm:t>
        <a:bodyPr/>
        <a:lstStyle/>
        <a:p>
          <a:r>
            <a:rPr lang="fr-FR" sz="1400" dirty="0" err="1" smtClean="0"/>
            <a:t>Polarsys</a:t>
          </a:r>
          <a:r>
            <a:rPr lang="fr-FR" sz="1400" dirty="0" smtClean="0"/>
            <a:t> Doc2Model</a:t>
          </a:r>
          <a:endParaRPr lang="en-US" sz="1400" dirty="0"/>
        </a:p>
      </dgm:t>
    </dgm:pt>
    <dgm:pt modelId="{BC704A26-31CE-4444-895F-9928E19B7696}" type="parTrans" cxnId="{4F68E821-12E2-4A4C-B3F1-272EF62D7744}">
      <dgm:prSet/>
      <dgm:spPr/>
      <dgm:t>
        <a:bodyPr/>
        <a:lstStyle/>
        <a:p>
          <a:endParaRPr lang="en-US" sz="1400"/>
        </a:p>
      </dgm:t>
    </dgm:pt>
    <dgm:pt modelId="{34A6D12F-CE0B-4914-9CDB-00DBBD8412C4}" type="sibTrans" cxnId="{4F68E821-12E2-4A4C-B3F1-272EF62D7744}">
      <dgm:prSet/>
      <dgm:spPr/>
      <dgm:t>
        <a:bodyPr/>
        <a:lstStyle/>
        <a:p>
          <a:endParaRPr lang="en-US" sz="1400"/>
        </a:p>
      </dgm:t>
    </dgm:pt>
    <dgm:pt modelId="{2F99144F-EECB-4367-ABEE-E9B3918C2EED}" type="pres">
      <dgm:prSet presAssocID="{9B63E2DB-9840-4A8D-8EDD-983E989E4026}" presName="Name0" presStyleCnt="0">
        <dgm:presLayoutVars>
          <dgm:dir/>
          <dgm:animLvl val="lvl"/>
          <dgm:resizeHandles val="exact"/>
        </dgm:presLayoutVars>
      </dgm:prSet>
      <dgm:spPr/>
    </dgm:pt>
    <dgm:pt modelId="{0710F0C5-E9E7-4D54-A2A7-AEFE7C2F6A59}" type="pres">
      <dgm:prSet presAssocID="{156926E9-CFD5-48F6-88EB-0BFB596B0A1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A9E93-6269-403F-96D9-FC3DEED886CB}" type="pres">
      <dgm:prSet presAssocID="{496E1CC3-F963-4D33-8469-EE361311ABBF}" presName="parTxOnlySpace" presStyleCnt="0"/>
      <dgm:spPr/>
    </dgm:pt>
    <dgm:pt modelId="{3BB4F280-5A4E-4A7F-8149-84156CCA3AC5}" type="pres">
      <dgm:prSet presAssocID="{E7D79EEE-0919-45B7-81B9-79D4998C98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218B-B969-4C5B-A1F8-942719BDEFD8}" type="pres">
      <dgm:prSet presAssocID="{27302C92-F7FE-4864-A9BE-91E5F5C47470}" presName="parTxOnlySpace" presStyleCnt="0"/>
      <dgm:spPr/>
    </dgm:pt>
    <dgm:pt modelId="{C3C4F282-E022-4A00-9781-AB67F6B9BDF6}" type="pres">
      <dgm:prSet presAssocID="{D7940DDA-4558-4EBB-92D7-02D0BAAF31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22043-4BE9-4BC2-8022-364C223C4650}" type="presOf" srcId="{9B63E2DB-9840-4A8D-8EDD-983E989E4026}" destId="{2F99144F-EECB-4367-ABEE-E9B3918C2EED}" srcOrd="0" destOrd="0" presId="urn:microsoft.com/office/officeart/2005/8/layout/chevron1"/>
    <dgm:cxn modelId="{B63EFB28-58F4-46E5-93D8-73BDCB936A3C}" type="presOf" srcId="{E7D79EEE-0919-45B7-81B9-79D4998C987C}" destId="{3BB4F280-5A4E-4A7F-8149-84156CCA3AC5}" srcOrd="0" destOrd="0" presId="urn:microsoft.com/office/officeart/2005/8/layout/chevron1"/>
    <dgm:cxn modelId="{CC8DB10B-2E98-4658-8BA0-860152D6443F}" type="presOf" srcId="{D7940DDA-4558-4EBB-92D7-02D0BAAF318C}" destId="{C3C4F282-E022-4A00-9781-AB67F6B9BDF6}" srcOrd="0" destOrd="0" presId="urn:microsoft.com/office/officeart/2005/8/layout/chevron1"/>
    <dgm:cxn modelId="{4F68E821-12E2-4A4C-B3F1-272EF62D7744}" srcId="{9B63E2DB-9840-4A8D-8EDD-983E989E4026}" destId="{D7940DDA-4558-4EBB-92D7-02D0BAAF318C}" srcOrd="2" destOrd="0" parTransId="{BC704A26-31CE-4444-895F-9928E19B7696}" sibTransId="{34A6D12F-CE0B-4914-9CDB-00DBBD8412C4}"/>
    <dgm:cxn modelId="{DFACE3BB-64B0-444B-B5F4-E51A2A6C12E9}" srcId="{9B63E2DB-9840-4A8D-8EDD-983E989E4026}" destId="{156926E9-CFD5-48F6-88EB-0BFB596B0A16}" srcOrd="0" destOrd="0" parTransId="{541E674E-4B64-49D8-AC19-42FFF4283EA0}" sibTransId="{496E1CC3-F963-4D33-8469-EE361311ABBF}"/>
    <dgm:cxn modelId="{F9C9632B-2CD7-4A7A-98B2-1AECED06390F}" srcId="{9B63E2DB-9840-4A8D-8EDD-983E989E4026}" destId="{E7D79EEE-0919-45B7-81B9-79D4998C987C}" srcOrd="1" destOrd="0" parTransId="{EDB0FC38-DF3A-4667-AAB9-93C66F665031}" sibTransId="{27302C92-F7FE-4864-A9BE-91E5F5C47470}"/>
    <dgm:cxn modelId="{C0D9D46B-833A-4B31-AD77-8193DDF544C4}" type="presOf" srcId="{156926E9-CFD5-48F6-88EB-0BFB596B0A16}" destId="{0710F0C5-E9E7-4D54-A2A7-AEFE7C2F6A59}" srcOrd="0" destOrd="0" presId="urn:microsoft.com/office/officeart/2005/8/layout/chevron1"/>
    <dgm:cxn modelId="{D3A8D0A7-D720-449C-9DBE-CE8B2B061553}" type="presParOf" srcId="{2F99144F-EECB-4367-ABEE-E9B3918C2EED}" destId="{0710F0C5-E9E7-4D54-A2A7-AEFE7C2F6A59}" srcOrd="0" destOrd="0" presId="urn:microsoft.com/office/officeart/2005/8/layout/chevron1"/>
    <dgm:cxn modelId="{79D204D8-945C-48A1-BC07-B122F394C683}" type="presParOf" srcId="{2F99144F-EECB-4367-ABEE-E9B3918C2EED}" destId="{9E3A9E93-6269-403F-96D9-FC3DEED886CB}" srcOrd="1" destOrd="0" presId="urn:microsoft.com/office/officeart/2005/8/layout/chevron1"/>
    <dgm:cxn modelId="{DA066942-C416-4954-9D96-3C2029BBC309}" type="presParOf" srcId="{2F99144F-EECB-4367-ABEE-E9B3918C2EED}" destId="{3BB4F280-5A4E-4A7F-8149-84156CCA3AC5}" srcOrd="2" destOrd="0" presId="urn:microsoft.com/office/officeart/2005/8/layout/chevron1"/>
    <dgm:cxn modelId="{4FDBCAE2-21F9-4A2B-87C3-C168E73050B9}" type="presParOf" srcId="{2F99144F-EECB-4367-ABEE-E9B3918C2EED}" destId="{6953218B-B969-4C5B-A1F8-942719BDEFD8}" srcOrd="3" destOrd="0" presId="urn:microsoft.com/office/officeart/2005/8/layout/chevron1"/>
    <dgm:cxn modelId="{382F19DF-3028-4505-AFC7-1ED5C2B44775}" type="presParOf" srcId="{2F99144F-EECB-4367-ABEE-E9B3918C2EED}" destId="{C3C4F282-E022-4A00-9781-AB67F6B9BD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63E2DB-9840-4A8D-8EDD-983E989E4026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156926E9-CFD5-48F6-88EB-0BFB596B0A16}">
      <dgm:prSet phldrT="[Texte]" custT="1"/>
      <dgm:spPr/>
      <dgm:t>
        <a:bodyPr/>
        <a:lstStyle/>
        <a:p>
          <a:r>
            <a:rPr lang="fr-FR" sz="1400" b="0" dirty="0" smtClean="0"/>
            <a:t>TOPCASED Doc2Model</a:t>
          </a:r>
          <a:endParaRPr lang="en-US" sz="1400" b="0" dirty="0"/>
        </a:p>
      </dgm:t>
    </dgm:pt>
    <dgm:pt modelId="{541E674E-4B64-49D8-AC19-42FFF4283EA0}" type="parTrans" cxnId="{DFACE3BB-64B0-444B-B5F4-E51A2A6C12E9}">
      <dgm:prSet/>
      <dgm:spPr/>
      <dgm:t>
        <a:bodyPr/>
        <a:lstStyle/>
        <a:p>
          <a:endParaRPr lang="en-US" sz="1400"/>
        </a:p>
      </dgm:t>
    </dgm:pt>
    <dgm:pt modelId="{496E1CC3-F963-4D33-8469-EE361311ABBF}" type="sibTrans" cxnId="{DFACE3BB-64B0-444B-B5F4-E51A2A6C12E9}">
      <dgm:prSet/>
      <dgm:spPr/>
      <dgm:t>
        <a:bodyPr/>
        <a:lstStyle/>
        <a:p>
          <a:endParaRPr lang="en-US" sz="1400"/>
        </a:p>
      </dgm:t>
    </dgm:pt>
    <dgm:pt modelId="{E7D79EEE-0919-45B7-81B9-79D4998C987C}">
      <dgm:prSet phldrT="[Texte]" custT="1"/>
      <dgm:spPr/>
      <dgm:t>
        <a:bodyPr/>
        <a:lstStyle/>
        <a:p>
          <a:r>
            <a:rPr lang="fr-FR" sz="1400" dirty="0" smtClean="0"/>
            <a:t>Eclipse Doc2Model</a:t>
          </a:r>
          <a:endParaRPr lang="en-US" sz="1400" dirty="0"/>
        </a:p>
      </dgm:t>
    </dgm:pt>
    <dgm:pt modelId="{EDB0FC38-DF3A-4667-AAB9-93C66F665031}" type="parTrans" cxnId="{F9C9632B-2CD7-4A7A-98B2-1AECED06390F}">
      <dgm:prSet/>
      <dgm:spPr/>
      <dgm:t>
        <a:bodyPr/>
        <a:lstStyle/>
        <a:p>
          <a:endParaRPr lang="en-US" sz="1400"/>
        </a:p>
      </dgm:t>
    </dgm:pt>
    <dgm:pt modelId="{27302C92-F7FE-4864-A9BE-91E5F5C47470}" type="sibTrans" cxnId="{F9C9632B-2CD7-4A7A-98B2-1AECED06390F}">
      <dgm:prSet/>
      <dgm:spPr/>
      <dgm:t>
        <a:bodyPr/>
        <a:lstStyle/>
        <a:p>
          <a:endParaRPr lang="en-US" sz="1400"/>
        </a:p>
      </dgm:t>
    </dgm:pt>
    <dgm:pt modelId="{D7940DDA-4558-4EBB-92D7-02D0BAAF318C}">
      <dgm:prSet phldrT="[Texte]" custT="1"/>
      <dgm:spPr/>
      <dgm:t>
        <a:bodyPr/>
        <a:lstStyle/>
        <a:p>
          <a:r>
            <a:rPr lang="fr-FR" sz="1400" b="1" dirty="0" err="1" smtClean="0"/>
            <a:t>Polarsys</a:t>
          </a:r>
          <a:r>
            <a:rPr lang="fr-FR" sz="1400" b="1" dirty="0" smtClean="0"/>
            <a:t> Doc2Model</a:t>
          </a:r>
          <a:endParaRPr lang="en-US" sz="1400" b="1" dirty="0"/>
        </a:p>
      </dgm:t>
    </dgm:pt>
    <dgm:pt modelId="{BC704A26-31CE-4444-895F-9928E19B7696}" type="parTrans" cxnId="{4F68E821-12E2-4A4C-B3F1-272EF62D7744}">
      <dgm:prSet/>
      <dgm:spPr/>
      <dgm:t>
        <a:bodyPr/>
        <a:lstStyle/>
        <a:p>
          <a:endParaRPr lang="en-US" sz="1400"/>
        </a:p>
      </dgm:t>
    </dgm:pt>
    <dgm:pt modelId="{34A6D12F-CE0B-4914-9CDB-00DBBD8412C4}" type="sibTrans" cxnId="{4F68E821-12E2-4A4C-B3F1-272EF62D7744}">
      <dgm:prSet/>
      <dgm:spPr/>
      <dgm:t>
        <a:bodyPr/>
        <a:lstStyle/>
        <a:p>
          <a:endParaRPr lang="en-US" sz="1400"/>
        </a:p>
      </dgm:t>
    </dgm:pt>
    <dgm:pt modelId="{2F99144F-EECB-4367-ABEE-E9B3918C2EED}" type="pres">
      <dgm:prSet presAssocID="{9B63E2DB-9840-4A8D-8EDD-983E989E4026}" presName="Name0" presStyleCnt="0">
        <dgm:presLayoutVars>
          <dgm:dir/>
          <dgm:animLvl val="lvl"/>
          <dgm:resizeHandles val="exact"/>
        </dgm:presLayoutVars>
      </dgm:prSet>
      <dgm:spPr/>
    </dgm:pt>
    <dgm:pt modelId="{0710F0C5-E9E7-4D54-A2A7-AEFE7C2F6A59}" type="pres">
      <dgm:prSet presAssocID="{156926E9-CFD5-48F6-88EB-0BFB596B0A1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A9E93-6269-403F-96D9-FC3DEED886CB}" type="pres">
      <dgm:prSet presAssocID="{496E1CC3-F963-4D33-8469-EE361311ABBF}" presName="parTxOnlySpace" presStyleCnt="0"/>
      <dgm:spPr/>
    </dgm:pt>
    <dgm:pt modelId="{3BB4F280-5A4E-4A7F-8149-84156CCA3AC5}" type="pres">
      <dgm:prSet presAssocID="{E7D79EEE-0919-45B7-81B9-79D4998C98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218B-B969-4C5B-A1F8-942719BDEFD8}" type="pres">
      <dgm:prSet presAssocID="{27302C92-F7FE-4864-A9BE-91E5F5C47470}" presName="parTxOnlySpace" presStyleCnt="0"/>
      <dgm:spPr/>
    </dgm:pt>
    <dgm:pt modelId="{C3C4F282-E022-4A00-9781-AB67F6B9BDF6}" type="pres">
      <dgm:prSet presAssocID="{D7940DDA-4558-4EBB-92D7-02D0BAAF318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8BCEC-7BF3-45EF-9AAA-3CD892D09AAA}" type="presOf" srcId="{D7940DDA-4558-4EBB-92D7-02D0BAAF318C}" destId="{C3C4F282-E022-4A00-9781-AB67F6B9BDF6}" srcOrd="0" destOrd="0" presId="urn:microsoft.com/office/officeart/2005/8/layout/chevron1"/>
    <dgm:cxn modelId="{6F1AAAEC-94D7-469C-A6FB-7CBCB03ED286}" type="presOf" srcId="{E7D79EEE-0919-45B7-81B9-79D4998C987C}" destId="{3BB4F280-5A4E-4A7F-8149-84156CCA3AC5}" srcOrd="0" destOrd="0" presId="urn:microsoft.com/office/officeart/2005/8/layout/chevron1"/>
    <dgm:cxn modelId="{4F68E821-12E2-4A4C-B3F1-272EF62D7744}" srcId="{9B63E2DB-9840-4A8D-8EDD-983E989E4026}" destId="{D7940DDA-4558-4EBB-92D7-02D0BAAF318C}" srcOrd="2" destOrd="0" parTransId="{BC704A26-31CE-4444-895F-9928E19B7696}" sibTransId="{34A6D12F-CE0B-4914-9CDB-00DBBD8412C4}"/>
    <dgm:cxn modelId="{AC3DB57D-98D9-450A-8721-0F57AF5E7CF5}" type="presOf" srcId="{156926E9-CFD5-48F6-88EB-0BFB596B0A16}" destId="{0710F0C5-E9E7-4D54-A2A7-AEFE7C2F6A59}" srcOrd="0" destOrd="0" presId="urn:microsoft.com/office/officeart/2005/8/layout/chevron1"/>
    <dgm:cxn modelId="{DFACE3BB-64B0-444B-B5F4-E51A2A6C12E9}" srcId="{9B63E2DB-9840-4A8D-8EDD-983E989E4026}" destId="{156926E9-CFD5-48F6-88EB-0BFB596B0A16}" srcOrd="0" destOrd="0" parTransId="{541E674E-4B64-49D8-AC19-42FFF4283EA0}" sibTransId="{496E1CC3-F963-4D33-8469-EE361311ABBF}"/>
    <dgm:cxn modelId="{CEF54C21-3A1B-41B0-9DEA-251974FD90E7}" type="presOf" srcId="{9B63E2DB-9840-4A8D-8EDD-983E989E4026}" destId="{2F99144F-EECB-4367-ABEE-E9B3918C2EED}" srcOrd="0" destOrd="0" presId="urn:microsoft.com/office/officeart/2005/8/layout/chevron1"/>
    <dgm:cxn modelId="{F9C9632B-2CD7-4A7A-98B2-1AECED06390F}" srcId="{9B63E2DB-9840-4A8D-8EDD-983E989E4026}" destId="{E7D79EEE-0919-45B7-81B9-79D4998C987C}" srcOrd="1" destOrd="0" parTransId="{EDB0FC38-DF3A-4667-AAB9-93C66F665031}" sibTransId="{27302C92-F7FE-4864-A9BE-91E5F5C47470}"/>
    <dgm:cxn modelId="{B728A15A-E4AE-413A-8BEA-4F9543BE4BE7}" type="presParOf" srcId="{2F99144F-EECB-4367-ABEE-E9B3918C2EED}" destId="{0710F0C5-E9E7-4D54-A2A7-AEFE7C2F6A59}" srcOrd="0" destOrd="0" presId="urn:microsoft.com/office/officeart/2005/8/layout/chevron1"/>
    <dgm:cxn modelId="{02E43164-BE30-40AA-AAEF-13B3A5CD8536}" type="presParOf" srcId="{2F99144F-EECB-4367-ABEE-E9B3918C2EED}" destId="{9E3A9E93-6269-403F-96D9-FC3DEED886CB}" srcOrd="1" destOrd="0" presId="urn:microsoft.com/office/officeart/2005/8/layout/chevron1"/>
    <dgm:cxn modelId="{E7BB8C73-3B73-4622-944E-44F605FFA174}" type="presParOf" srcId="{2F99144F-EECB-4367-ABEE-E9B3918C2EED}" destId="{3BB4F280-5A4E-4A7F-8149-84156CCA3AC5}" srcOrd="2" destOrd="0" presId="urn:microsoft.com/office/officeart/2005/8/layout/chevron1"/>
    <dgm:cxn modelId="{6E88EEE5-1822-4BAE-86AB-964D8D3FB077}" type="presParOf" srcId="{2F99144F-EECB-4367-ABEE-E9B3918C2EED}" destId="{6953218B-B969-4C5B-A1F8-942719BDEFD8}" srcOrd="3" destOrd="0" presId="urn:microsoft.com/office/officeart/2005/8/layout/chevron1"/>
    <dgm:cxn modelId="{DF0FBE69-A847-4251-B838-6A1E680F51BB}" type="presParOf" srcId="{2F99144F-EECB-4367-ABEE-E9B3918C2EED}" destId="{C3C4F282-E022-4A00-9781-AB67F6B9BD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F0C5-E9E7-4D54-A2A7-AEFE7C2F6A59}">
      <dsp:nvSpPr>
        <dsp:cNvPr id="0" name=""/>
        <dsp:cNvSpPr/>
      </dsp:nvSpPr>
      <dsp:spPr>
        <a:xfrm>
          <a:off x="2510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TOPCASED Doc2Model</a:t>
          </a:r>
          <a:endParaRPr lang="en-US" sz="1400" b="1" kern="1200" dirty="0"/>
        </a:p>
      </dsp:txBody>
      <dsp:txXfrm>
        <a:off x="182530" y="0"/>
        <a:ext cx="2698506" cy="360040"/>
      </dsp:txXfrm>
    </dsp:sp>
    <dsp:sp modelId="{3BB4F280-5A4E-4A7F-8149-84156CCA3AC5}">
      <dsp:nvSpPr>
        <dsp:cNvPr id="0" name=""/>
        <dsp:cNvSpPr/>
      </dsp:nvSpPr>
      <dsp:spPr>
        <a:xfrm>
          <a:off x="2755202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Eclipse Doc2Model</a:t>
          </a:r>
          <a:endParaRPr lang="en-US" sz="1400" kern="1200" dirty="0"/>
        </a:p>
      </dsp:txBody>
      <dsp:txXfrm>
        <a:off x="2935222" y="0"/>
        <a:ext cx="2698506" cy="360040"/>
      </dsp:txXfrm>
    </dsp:sp>
    <dsp:sp modelId="{C3C4F282-E022-4A00-9781-AB67F6B9BDF6}">
      <dsp:nvSpPr>
        <dsp:cNvPr id="0" name=""/>
        <dsp:cNvSpPr/>
      </dsp:nvSpPr>
      <dsp:spPr>
        <a:xfrm>
          <a:off x="5507894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Polarsys</a:t>
          </a:r>
          <a:r>
            <a:rPr lang="fr-FR" sz="1400" kern="1200" dirty="0" smtClean="0"/>
            <a:t> Doc2Model</a:t>
          </a:r>
          <a:endParaRPr lang="en-US" sz="1400" kern="1200" dirty="0"/>
        </a:p>
      </dsp:txBody>
      <dsp:txXfrm>
        <a:off x="5687914" y="0"/>
        <a:ext cx="2698506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F0C5-E9E7-4D54-A2A7-AEFE7C2F6A59}">
      <dsp:nvSpPr>
        <dsp:cNvPr id="0" name=""/>
        <dsp:cNvSpPr/>
      </dsp:nvSpPr>
      <dsp:spPr>
        <a:xfrm>
          <a:off x="2510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TOPCASED Doc2Model</a:t>
          </a:r>
          <a:endParaRPr lang="en-US" sz="1400" b="0" kern="1200" dirty="0"/>
        </a:p>
      </dsp:txBody>
      <dsp:txXfrm>
        <a:off x="182530" y="0"/>
        <a:ext cx="2698506" cy="360040"/>
      </dsp:txXfrm>
    </dsp:sp>
    <dsp:sp modelId="{3BB4F280-5A4E-4A7F-8149-84156CCA3AC5}">
      <dsp:nvSpPr>
        <dsp:cNvPr id="0" name=""/>
        <dsp:cNvSpPr/>
      </dsp:nvSpPr>
      <dsp:spPr>
        <a:xfrm>
          <a:off x="2755202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Eclipse Doc2Model</a:t>
          </a:r>
          <a:endParaRPr lang="en-US" sz="1400" b="1" kern="1200" dirty="0"/>
        </a:p>
      </dsp:txBody>
      <dsp:txXfrm>
        <a:off x="2935222" y="0"/>
        <a:ext cx="2698506" cy="360040"/>
      </dsp:txXfrm>
    </dsp:sp>
    <dsp:sp modelId="{C3C4F282-E022-4A00-9781-AB67F6B9BDF6}">
      <dsp:nvSpPr>
        <dsp:cNvPr id="0" name=""/>
        <dsp:cNvSpPr/>
      </dsp:nvSpPr>
      <dsp:spPr>
        <a:xfrm>
          <a:off x="5507894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Polarsys</a:t>
          </a:r>
          <a:r>
            <a:rPr lang="fr-FR" sz="1400" kern="1200" dirty="0" smtClean="0"/>
            <a:t> Doc2Model</a:t>
          </a:r>
          <a:endParaRPr lang="en-US" sz="1400" kern="1200" dirty="0"/>
        </a:p>
      </dsp:txBody>
      <dsp:txXfrm>
        <a:off x="5687914" y="0"/>
        <a:ext cx="2698506" cy="360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F0C5-E9E7-4D54-A2A7-AEFE7C2F6A59}">
      <dsp:nvSpPr>
        <dsp:cNvPr id="0" name=""/>
        <dsp:cNvSpPr/>
      </dsp:nvSpPr>
      <dsp:spPr>
        <a:xfrm>
          <a:off x="2510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kern="1200" dirty="0" smtClean="0"/>
            <a:t>TOPCASED Doc2Model</a:t>
          </a:r>
          <a:endParaRPr lang="en-US" sz="1400" b="0" kern="1200" dirty="0"/>
        </a:p>
      </dsp:txBody>
      <dsp:txXfrm>
        <a:off x="182530" y="0"/>
        <a:ext cx="2698506" cy="360040"/>
      </dsp:txXfrm>
    </dsp:sp>
    <dsp:sp modelId="{3BB4F280-5A4E-4A7F-8149-84156CCA3AC5}">
      <dsp:nvSpPr>
        <dsp:cNvPr id="0" name=""/>
        <dsp:cNvSpPr/>
      </dsp:nvSpPr>
      <dsp:spPr>
        <a:xfrm>
          <a:off x="2755202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Eclipse Doc2Model</a:t>
          </a:r>
          <a:endParaRPr lang="en-US" sz="1400" kern="1200" dirty="0"/>
        </a:p>
      </dsp:txBody>
      <dsp:txXfrm>
        <a:off x="2935222" y="0"/>
        <a:ext cx="2698506" cy="360040"/>
      </dsp:txXfrm>
    </dsp:sp>
    <dsp:sp modelId="{C3C4F282-E022-4A00-9781-AB67F6B9BDF6}">
      <dsp:nvSpPr>
        <dsp:cNvPr id="0" name=""/>
        <dsp:cNvSpPr/>
      </dsp:nvSpPr>
      <dsp:spPr>
        <a:xfrm>
          <a:off x="5507894" y="0"/>
          <a:ext cx="3058546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Polarsys</a:t>
          </a:r>
          <a:r>
            <a:rPr lang="fr-FR" sz="1400" b="1" kern="1200" dirty="0" smtClean="0"/>
            <a:t> Doc2Model</a:t>
          </a:r>
          <a:endParaRPr lang="en-US" sz="1400" b="1" kern="1200" dirty="0"/>
        </a:p>
      </dsp:txBody>
      <dsp:txXfrm>
        <a:off x="5687914" y="0"/>
        <a:ext cx="2698506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F014-C533-4424-BD05-EC1F3C199D4D}" type="datetimeFigureOut">
              <a:rPr lang="fr-FR" smtClean="0"/>
              <a:pPr/>
              <a:t>06/02/2015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07AFF-0CB9-4E39-B013-D6723BD1A8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0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215153"/>
            <a:ext cx="4732337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2899" y="4584140"/>
            <a:ext cx="4732337" cy="1485900"/>
          </a:xfrm>
        </p:spPr>
        <p:txBody>
          <a:bodyPr/>
          <a:lstStyle>
            <a:lvl1pPr marL="0" indent="0">
              <a:buFont typeface="Lucida Sans Unicode" charset="0"/>
              <a:buNone/>
              <a:defRPr/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pic>
        <p:nvPicPr>
          <p:cNvPr id="5" name="Image 4" descr="Atos_Consulting_RVB.t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27025" y="5461299"/>
            <a:ext cx="2386584" cy="13563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04248" y="6381328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71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35354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0838" y="376238"/>
            <a:ext cx="2185987" cy="57118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9700" y="376238"/>
            <a:ext cx="6408738" cy="5711825"/>
          </a:xfrm>
        </p:spPr>
        <p:txBody>
          <a:bodyPr vert="eaVert"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39649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8913" y="658813"/>
            <a:ext cx="671036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8913" y="2082800"/>
            <a:ext cx="4305300" cy="534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2082800"/>
            <a:ext cx="4306887" cy="534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8913" y="2770188"/>
            <a:ext cx="4305300" cy="5349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770188"/>
            <a:ext cx="4306887" cy="5349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09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6850"/>
            <a:ext cx="8899525" cy="647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500" y="725488"/>
            <a:ext cx="8683625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Cliquez pour modifier le style du titre</a:t>
            </a:r>
            <a:endParaRPr lang="nl-NL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64705" y="1882432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88000" y="2520000"/>
            <a:ext cx="28404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Cliquez sur l'icône pour ajouter une image</a:t>
            </a:r>
            <a:endParaRPr lang="nl-NL" noProof="0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97035" y="4444078"/>
            <a:ext cx="2952750" cy="15341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288000" y="1702800"/>
            <a:ext cx="1440000" cy="72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Cliquez sur l'icône pour ajouter une image</a:t>
            </a:r>
            <a:endParaRPr lang="nl-NL" noProof="0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68800" y="1602000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/>
          </p:nvPr>
        </p:nvSpPr>
        <p:spPr>
          <a:xfrm>
            <a:off x="3264705" y="3378099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68800" y="3097667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3264705" y="4862863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268800" y="4582431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502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6850"/>
            <a:ext cx="8899525" cy="647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0500" y="725488"/>
            <a:ext cx="8683625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Cliquez pour modifier le style du titre</a:t>
            </a:r>
            <a:endParaRPr lang="nl-NL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64705" y="1882432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0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288000" y="2520000"/>
            <a:ext cx="2840400" cy="180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Cliquez sur l'icône pour ajouter une image</a:t>
            </a:r>
            <a:endParaRPr lang="nl-NL" noProof="0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97035" y="4444078"/>
            <a:ext cx="2952750" cy="15341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4"/>
          <p:cNvSpPr>
            <a:spLocks noGrp="1" noChangeAspect="1"/>
          </p:cNvSpPr>
          <p:nvPr>
            <p:ph type="pic" sz="quarter" idx="14"/>
          </p:nvPr>
        </p:nvSpPr>
        <p:spPr>
          <a:xfrm>
            <a:off x="288000" y="1702800"/>
            <a:ext cx="1440000" cy="720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Cliquez sur l'icône pour ajouter une image</a:t>
            </a:r>
            <a:endParaRPr lang="nl-NL" noProof="0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3268800" y="1602000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/>
          </p:nvPr>
        </p:nvSpPr>
        <p:spPr>
          <a:xfrm>
            <a:off x="3264705" y="3378099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68800" y="3097667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3264705" y="4862863"/>
            <a:ext cx="5616624" cy="1108719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Cliquez pour modifier les styles du texte du masque</a:t>
            </a:r>
          </a:p>
          <a:p>
            <a:pPr lvl="1"/>
            <a:r>
              <a:rPr lang="en-US" dirty="0" smtClean="0"/>
              <a:t>Deuxième niveau</a:t>
            </a:r>
          </a:p>
          <a:p>
            <a:pPr lvl="2"/>
            <a:r>
              <a:rPr lang="en-US" dirty="0" smtClean="0"/>
              <a:t>Troisième niveau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268800" y="4582431"/>
            <a:ext cx="56232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66A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8066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79512" y="1340768"/>
            <a:ext cx="8640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err="1" smtClean="0"/>
              <a:t>Présentation</a:t>
            </a:r>
            <a:r>
              <a:rPr lang="en-US" sz="1800" dirty="0" smtClean="0"/>
              <a:t> Atos et </a:t>
            </a:r>
            <a:r>
              <a:rPr lang="en-US" sz="1800" dirty="0" err="1" smtClean="0"/>
              <a:t>intervenants</a:t>
            </a:r>
            <a:r>
              <a:rPr lang="en-US" sz="1800" dirty="0" smtClean="0"/>
              <a:t> (10’)</a:t>
            </a:r>
            <a:endParaRPr lang="fr-FR" sz="18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800" dirty="0" smtClean="0"/>
              <a:t>Initiative Polarsys (10’)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/>
              <a:t>Papyrus (1h15)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pyr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Papyrus</a:t>
            </a:r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79512" y="1340768"/>
            <a:ext cx="864096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Introduction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Editeur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Customisation et Extensibilité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Travail collaboratif et entreprise étendue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Génération de documents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Validation de modèles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Génération de code et reverse engineering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Scripting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Simulation de modèles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Traçabilité</a:t>
            </a:r>
            <a:r>
              <a:rPr lang="fr-FR" baseline="0" dirty="0" smtClean="0"/>
              <a:t> et analyse d’impacts</a:t>
            </a:r>
            <a:endParaRPr lang="fr-FR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/>
              <a:t>Migration depuis RSA</a:t>
            </a:r>
          </a:p>
          <a:p>
            <a:endParaRPr lang="fr-FR" sz="1400" dirty="0" smtClean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 anchor="t" anchorCtr="0"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3984983" y="4653136"/>
            <a:ext cx="131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February</a:t>
            </a:r>
            <a:r>
              <a:rPr lang="nl-NL" sz="1200" dirty="0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2014</a:t>
            </a:r>
            <a:endParaRPr lang="nl-NL" sz="12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463823" y="6386400"/>
            <a:ext cx="184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endParaRPr lang="en-US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5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‹N°›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179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400" y="6318000"/>
            <a:ext cx="637200" cy="365125"/>
          </a:xfrm>
        </p:spPr>
        <p:txBody>
          <a:bodyPr/>
          <a:lstStyle/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‹N°›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2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77840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196000" y="2955600"/>
            <a:ext cx="4734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Sphere, Atos Cloud and Atos Worldgrid, Worldline, blueKiwi are registered trademarks of Atos Group. February 2014</a:t>
            </a:r>
          </a:p>
          <a:p>
            <a:r>
              <a:rPr lang="en-US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2014 Atos. Confidential information owned by Atos, to be used by the recipient only. This document, or any part of it, </a:t>
            </a:r>
          </a:p>
          <a:p>
            <a:r>
              <a:rPr lang="en-US" sz="100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may not be reproduced, copied, circulated and/or distributed nor quoted without prior written approval from Atos.</a:t>
            </a:r>
            <a:endParaRPr lang="nl-NL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3984983" y="465313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smtClean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January 2014</a:t>
            </a:r>
            <a:endParaRPr lang="nl-NL" sz="12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463823" y="6386400"/>
            <a:ext cx="1847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endParaRPr lang="en-US" sz="10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8475271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9700" y="1455738"/>
            <a:ext cx="4297363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89463" y="1455738"/>
            <a:ext cx="4297362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Verdana"/>
                <a:cs typeface="Verdana"/>
              </a:defRPr>
            </a:lvl3pPr>
            <a:lvl4pPr>
              <a:defRPr sz="1800">
                <a:latin typeface="Verdana"/>
                <a:cs typeface="Verdana"/>
              </a:defRPr>
            </a:lvl4pPr>
            <a:lvl5pPr>
              <a:defRPr sz="1800">
                <a:latin typeface="Verdana"/>
                <a:cs typeface="Verdan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7398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Verdana"/>
                <a:cs typeface="Verdana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85186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89742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70195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69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000"/>
            </a:lvl1pPr>
            <a:lvl2pPr>
              <a:defRPr sz="2000">
                <a:latin typeface="Verdana"/>
                <a:cs typeface="Verdana"/>
              </a:defRPr>
            </a:lvl2pPr>
            <a:lvl3pPr>
              <a:defRPr sz="2000">
                <a:latin typeface="Verdana"/>
                <a:cs typeface="Verdana"/>
              </a:defRPr>
            </a:lvl3pPr>
            <a:lvl4pPr>
              <a:defRPr sz="2000">
                <a:latin typeface="Verdana"/>
                <a:cs typeface="Verdana"/>
              </a:defRPr>
            </a:lvl4pPr>
            <a:lvl5pPr>
              <a:defRPr sz="2000">
                <a:latin typeface="Verdana"/>
                <a:cs typeface="Verdan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36510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932475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76238"/>
            <a:ext cx="61849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455738"/>
            <a:ext cx="8747125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211960" y="6534150"/>
            <a:ext cx="921940" cy="2413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00034" tIns="50019" rIns="100034" bIns="50019" anchor="ctr">
            <a:spAutoFit/>
          </a:bodyPr>
          <a:lstStyle>
            <a:lvl1pPr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1pPr>
            <a:lvl2pPr marL="742950" indent="-28575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2pPr>
            <a:lvl3pPr marL="11430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3pPr>
            <a:lvl4pPr marL="16002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4pPr>
            <a:lvl5pPr marL="2057400" indent="-228600" defTabSz="415925" eaLnBrk="0" hangingPunct="0"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5pPr>
            <a:lvl6pPr marL="25146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6pPr>
            <a:lvl7pPr marL="29718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7pPr>
            <a:lvl8pPr marL="34290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8pPr>
            <a:lvl9pPr marL="3886200" indent="-228600" defTabSz="4159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47725" algn="l"/>
                <a:tab pos="1695450" algn="l"/>
                <a:tab pos="2543175" algn="l"/>
                <a:tab pos="3389313" algn="l"/>
                <a:tab pos="4238625" algn="l"/>
                <a:tab pos="5083175" algn="l"/>
                <a:tab pos="5934075" algn="l"/>
                <a:tab pos="6778625" algn="l"/>
                <a:tab pos="7627938" algn="l"/>
                <a:tab pos="8474075" algn="l"/>
                <a:tab pos="9317038" algn="l"/>
              </a:tabLst>
              <a:defRPr sz="2400">
                <a:solidFill>
                  <a:schemeClr val="tx1"/>
                </a:solidFill>
                <a:latin typeface="Lucida Sans Unicode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ts val="4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306EB07C-2671-4D99-9F0A-98687F9F1619}" type="slidenum">
              <a:rPr lang="en-US" sz="900" smtClean="0">
                <a:solidFill>
                  <a:srgbClr val="818181"/>
                </a:solidFill>
                <a:latin typeface="Lucida Sans" pitchFamily="34" charset="0"/>
              </a:rPr>
              <a:pPr algn="ctr" eaLnBrk="1" fontAlgn="base" hangingPunct="1">
                <a:spcBef>
                  <a:spcPts val="463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‹N°›</a:t>
            </a:fld>
            <a:r>
              <a:rPr lang="en-US" sz="900" dirty="0" smtClean="0">
                <a:solidFill>
                  <a:srgbClr val="818181"/>
                </a:solidFill>
                <a:latin typeface="Lucida Sans" pitchFamily="34" charset="0"/>
              </a:rPr>
              <a:t> / 67</a:t>
            </a:r>
          </a:p>
        </p:txBody>
      </p:sp>
      <p:pic>
        <p:nvPicPr>
          <p:cNvPr id="7" name="Image 6" descr="Atos_Consulting_RVB.tif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28320" y="6314895"/>
            <a:ext cx="892975" cy="50750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100392" y="6654730"/>
            <a:ext cx="648072" cy="18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 userDrawn="1"/>
        </p:nvSpPr>
        <p:spPr>
          <a:xfrm>
            <a:off x="157549" y="630932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Verdana"/>
                <a:cs typeface="Verdana"/>
              </a:rPr>
              <a:t>For </a:t>
            </a:r>
            <a:r>
              <a:rPr lang="fr-FR" sz="1400" b="1" dirty="0" err="1" smtClean="0">
                <a:latin typeface="Verdana"/>
                <a:cs typeface="Verdana"/>
              </a:rPr>
              <a:t>internal</a:t>
            </a:r>
            <a:r>
              <a:rPr lang="fr-FR" sz="1400" b="1" dirty="0" smtClean="0">
                <a:latin typeface="Verdana"/>
                <a:cs typeface="Verdana"/>
              </a:rPr>
              <a:t> use </a:t>
            </a:r>
            <a:r>
              <a:rPr lang="fr-FR" sz="1400" b="1" dirty="0" err="1" smtClean="0">
                <a:latin typeface="Verdana"/>
                <a:cs typeface="Verdana"/>
              </a:rPr>
              <a:t>only</a:t>
            </a:r>
            <a:endParaRPr lang="fr-FR" sz="1400" b="1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70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ipe dir="r"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Verdana" charset="0"/>
          <a:ea typeface="MS PGothic" pitchFamily="34" charset="-128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Lucida Sans" charset="0"/>
          <a:ea typeface="ＭＳ Ｐゴシック" charset="0"/>
          <a:cs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Lucida Sans Unicode" pitchFamily="34" charset="0"/>
        <a:buChar char="▶"/>
        <a:defRPr sz="1600">
          <a:solidFill>
            <a:srgbClr val="000000"/>
          </a:solidFill>
          <a:latin typeface="Verdana"/>
          <a:ea typeface="MS PGothic" pitchFamily="34" charset="-128"/>
          <a:cs typeface="Verdana"/>
        </a:defRPr>
      </a:lvl1pPr>
      <a:lvl2pPr marL="539750" indent="-269875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–"/>
        <a:defRPr sz="1600">
          <a:solidFill>
            <a:srgbClr val="000000"/>
          </a:solidFill>
          <a:latin typeface="Verdana"/>
          <a:ea typeface="Arial" charset="0"/>
          <a:cs typeface="Verdana"/>
        </a:defRPr>
      </a:lvl2pPr>
      <a:lvl3pPr marL="809625" indent="-268288" algn="l" rtl="0" eaLnBrk="0" fontAlgn="base" hangingPunct="0">
        <a:spcBef>
          <a:spcPct val="20000"/>
        </a:spcBef>
        <a:spcAft>
          <a:spcPct val="0"/>
        </a:spcAft>
        <a:buClr>
          <a:srgbClr val="0066A1"/>
        </a:buClr>
        <a:buFont typeface="Arial" charset="0"/>
        <a:buChar char="•"/>
        <a:defRPr sz="1600">
          <a:solidFill>
            <a:srgbClr val="000000"/>
          </a:solidFill>
          <a:latin typeface="Verdana"/>
          <a:ea typeface="Arial" charset="0"/>
          <a:cs typeface="Verdana"/>
        </a:defRPr>
      </a:lvl3pPr>
      <a:lvl4pPr marL="1081088" indent="-269875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–"/>
        <a:defRPr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349375" indent="-268288" algn="l" rtl="0" eaLnBrk="0" fontAlgn="base" hangingPunct="0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5pPr>
      <a:lvl6pPr marL="18065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6pPr>
      <a:lvl7pPr marL="22637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7pPr>
      <a:lvl8pPr marL="27209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8pPr>
      <a:lvl9pPr marL="3178175" indent="-268288" algn="l" rtl="0" fontAlgn="base">
        <a:spcBef>
          <a:spcPct val="20000"/>
        </a:spcBef>
        <a:spcAft>
          <a:spcPct val="0"/>
        </a:spcAft>
        <a:buClr>
          <a:srgbClr val="0065A2"/>
        </a:buClr>
        <a:buFont typeface="Arial" charset="0"/>
        <a:buChar char="»"/>
        <a:defRPr sz="1600">
          <a:solidFill>
            <a:srgbClr val="000000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8000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400" y="1454400"/>
            <a:ext cx="8748000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400" y="6309320"/>
            <a:ext cx="63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>
                <a:solidFill>
                  <a:prstClr val="black"/>
                </a:solidFill>
              </a:rPr>
              <a:pPr/>
              <a:t>‹N°›</a:t>
            </a:fld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forge.enseeiht.fr/projects/doc2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github.com/ModelWriter/WP3/tree/master/doc2model/plugin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Doc2model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r>
              <a:rPr lang="fr-FR" dirty="0"/>
              <a:t> and </a:t>
            </a:r>
            <a:r>
              <a:rPr lang="fr-FR" dirty="0" err="1"/>
              <a:t>feature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MM API</a:t>
            </a:r>
          </a:p>
          <a:p>
            <a:pPr lvl="1"/>
            <a:r>
              <a:rPr lang="fr-FR" dirty="0" err="1" smtClean="0"/>
              <a:t>Spreadsheet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inspired</a:t>
            </a:r>
            <a:r>
              <a:rPr lang="fr-FR" dirty="0" smtClean="0"/>
              <a:t> by « VBA »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44421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372200" y="3645024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156176" y="501317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offset (1,0)</a:t>
            </a:r>
            <a:endParaRPr lang="en-US" sz="1400" dirty="0" smtClean="0">
              <a:latin typeface="Verdana"/>
              <a:cs typeface="Verdan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942024" y="501317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offset (-1,0)</a:t>
            </a:r>
            <a:endParaRPr lang="en-US" sz="1400" dirty="0" smtClean="0">
              <a:latin typeface="Verdana"/>
              <a:cs typeface="Verdana"/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587393" y="3645024"/>
            <a:ext cx="472439" cy="130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067944" y="516557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offset (0,-1)</a:t>
            </a:r>
            <a:endParaRPr lang="en-US" sz="1400" dirty="0" smtClean="0">
              <a:latin typeface="Verdana"/>
              <a:cs typeface="Verdana"/>
            </a:endParaRPr>
          </a:p>
        </p:txBody>
      </p:sp>
      <p:cxnSp>
        <p:nvCxnSpPr>
          <p:cNvPr id="23" name="Connecteur droit avec flèche 22"/>
          <p:cNvCxnSpPr>
            <a:stCxn id="22" idx="0"/>
          </p:cNvCxnSpPr>
          <p:nvPr/>
        </p:nvCxnSpPr>
        <p:spPr>
          <a:xfrm flipV="1">
            <a:off x="4713313" y="4077072"/>
            <a:ext cx="0" cy="108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003529" y="184482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offset (1, 1)</a:t>
            </a:r>
            <a:endParaRPr lang="en-US" sz="1400" dirty="0" smtClean="0">
              <a:latin typeface="Verdana"/>
              <a:cs typeface="Verdana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6156176" y="2152601"/>
            <a:ext cx="604492" cy="120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36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Next</a:t>
            </a:r>
            <a:r>
              <a:rPr lang="fr-FR" dirty="0" smtClean="0"/>
              <a:t> Phases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of new format</a:t>
            </a:r>
          </a:p>
          <a:p>
            <a:pPr lvl="1"/>
            <a:r>
              <a:rPr lang="fr-FR" dirty="0" smtClean="0"/>
              <a:t>full migration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polarsys</a:t>
            </a:r>
            <a:r>
              <a:rPr lang="fr-FR" dirty="0" smtClean="0"/>
              <a:t>/</a:t>
            </a:r>
            <a:r>
              <a:rPr lang="fr-FR" dirty="0" err="1" smtClean="0"/>
              <a:t>reqcycle</a:t>
            </a:r>
            <a:r>
              <a:rPr lang="fr-FR" dirty="0" smtClean="0"/>
              <a:t> to </a:t>
            </a:r>
            <a:r>
              <a:rPr lang="fr-FR" dirty="0" err="1" smtClean="0"/>
              <a:t>polarsys</a:t>
            </a:r>
            <a:r>
              <a:rPr lang="fr-FR" dirty="0" smtClean="0"/>
              <a:t>/</a:t>
            </a:r>
            <a:r>
              <a:rPr lang="fr-FR" dirty="0" err="1" smtClean="0"/>
              <a:t>kitalpha</a:t>
            </a:r>
            <a:endParaRPr lang="fr-FR" dirty="0" smtClean="0"/>
          </a:p>
          <a:p>
            <a:pPr lvl="1"/>
            <a:r>
              <a:rPr lang="fr-FR" dirty="0" err="1" smtClean="0"/>
              <a:t>openxml</a:t>
            </a:r>
            <a:r>
              <a:rPr lang="fr-FR" dirty="0" smtClean="0"/>
              <a:t>, </a:t>
            </a:r>
            <a:r>
              <a:rPr lang="fr-FR" dirty="0" err="1" smtClean="0"/>
              <a:t>opendocument</a:t>
            </a:r>
            <a:endParaRPr lang="fr-FR" dirty="0" smtClean="0"/>
          </a:p>
          <a:p>
            <a:pPr lvl="1"/>
            <a:r>
              <a:rPr lang="fr-FR" dirty="0" err="1" smtClean="0"/>
              <a:t>extend</a:t>
            </a:r>
            <a:r>
              <a:rPr lang="fr-FR" dirty="0" smtClean="0"/>
              <a:t> API</a:t>
            </a:r>
          </a:p>
          <a:p>
            <a:pPr lvl="1"/>
            <a:r>
              <a:rPr lang="fr-FR" dirty="0" err="1" smtClean="0"/>
              <a:t>save</a:t>
            </a:r>
            <a:r>
              <a:rPr lang="fr-FR" dirty="0" smtClean="0"/>
              <a:t> HTML content in the model (</a:t>
            </a:r>
            <a:r>
              <a:rPr lang="fr-FR" dirty="0" err="1" smtClean="0"/>
              <a:t>keep</a:t>
            </a:r>
            <a:r>
              <a:rPr lang="fr-FR" dirty="0" smtClean="0"/>
              <a:t> style)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8332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r>
              <a:rPr lang="fr-FR" dirty="0" smtClean="0"/>
              <a:t>/</a:t>
            </a:r>
            <a:r>
              <a:rPr lang="fr-FR" dirty="0" err="1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8747125" cy="4200277"/>
          </a:xfrm>
        </p:spPr>
        <p:txBody>
          <a:bodyPr/>
          <a:lstStyle/>
          <a:p>
            <a:r>
              <a:rPr lang="en-US" dirty="0" smtClean="0"/>
              <a:t>TOPCASED Doc2Model : </a:t>
            </a:r>
            <a:r>
              <a:rPr lang="en-US" dirty="0" smtClean="0">
                <a:hlinkClick r:id="rId2"/>
              </a:rPr>
              <a:t>https://gforge.enseeiht.fr/projects/doc2model/</a:t>
            </a:r>
            <a:endParaRPr lang="en-US" dirty="0" smtClean="0"/>
          </a:p>
          <a:p>
            <a:pPr lvl="1"/>
            <a:r>
              <a:rPr lang="en-US" dirty="0" smtClean="0"/>
              <a:t>First prototype in TOPCASED context in 2008</a:t>
            </a:r>
          </a:p>
          <a:p>
            <a:pPr lvl="2"/>
            <a:r>
              <a:rPr lang="en-US" dirty="0" smtClean="0"/>
              <a:t>need a generic tool to have a model vision of a document</a:t>
            </a:r>
          </a:p>
          <a:p>
            <a:pPr lvl="2"/>
            <a:r>
              <a:rPr lang="en-US" dirty="0" smtClean="0"/>
              <a:t>format agnostic</a:t>
            </a:r>
          </a:p>
          <a:p>
            <a:pPr lvl="1"/>
            <a:r>
              <a:rPr lang="en-US" dirty="0" smtClean="0"/>
              <a:t>First usage</a:t>
            </a:r>
          </a:p>
          <a:p>
            <a:pPr lvl="2"/>
            <a:r>
              <a:rPr lang="en-US" dirty="0" smtClean="0"/>
              <a:t>TOPCASED GENDOC v1 tool	</a:t>
            </a:r>
          </a:p>
          <a:p>
            <a:pPr lvl="1"/>
            <a:r>
              <a:rPr lang="en-US" dirty="0" smtClean="0"/>
              <a:t>Then</a:t>
            </a:r>
          </a:p>
          <a:p>
            <a:pPr lvl="2"/>
            <a:r>
              <a:rPr lang="en-US" dirty="0" smtClean="0"/>
              <a:t>TOPCASED REQ tool importer</a:t>
            </a:r>
          </a:p>
          <a:p>
            <a:r>
              <a:rPr lang="en-US" dirty="0" smtClean="0"/>
              <a:t>Create models from 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« XML like tags »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105633297"/>
              </p:ext>
            </p:extLst>
          </p:nvPr>
        </p:nvGraphicFramePr>
        <p:xfrm>
          <a:off x="251520" y="1340768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76" y="2891655"/>
            <a:ext cx="3388528" cy="225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88" y="4054595"/>
            <a:ext cx="2719760" cy="1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73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/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8747125" cy="4200277"/>
          </a:xfrm>
        </p:spPr>
        <p:txBody>
          <a:bodyPr/>
          <a:lstStyle/>
          <a:p>
            <a:r>
              <a:rPr lang="en-US" dirty="0" smtClean="0"/>
              <a:t>Eclipse Doc2Model : </a:t>
            </a:r>
            <a:r>
              <a:rPr lang="en-US" dirty="0" smtClean="0">
                <a:hlinkClick r:id="rId2"/>
              </a:rPr>
              <a:t>https://github.com/ModelWriter/WP3/tree/master/doc2model/plugins</a:t>
            </a:r>
            <a:endParaRPr lang="en-US" dirty="0" smtClean="0"/>
          </a:p>
          <a:p>
            <a:pPr lvl="1"/>
            <a:r>
              <a:rPr lang="en-US" dirty="0" smtClean="0"/>
              <a:t>desire to migrate TOPCASED Doc2Model to Eclipse foundation</a:t>
            </a:r>
          </a:p>
          <a:p>
            <a:pPr lvl="1"/>
            <a:r>
              <a:rPr lang="en-US" dirty="0" smtClean="0"/>
              <a:t>API change, big refactoring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define document transformation as a « dataflow »</a:t>
            </a:r>
          </a:p>
          <a:p>
            <a:pPr lvl="2"/>
            <a:r>
              <a:rPr lang="en-US" dirty="0" smtClean="0"/>
              <a:t>some text in a document is matched it can be transformed along several functions</a:t>
            </a:r>
          </a:p>
          <a:p>
            <a:r>
              <a:rPr lang="en-US" dirty="0" smtClean="0"/>
              <a:t>Abandoned</a:t>
            </a:r>
          </a:p>
          <a:p>
            <a:pPr lvl="1"/>
            <a:r>
              <a:rPr lang="en-US" dirty="0" smtClean="0"/>
              <a:t>lack of resources</a:t>
            </a:r>
          </a:p>
          <a:p>
            <a:pPr lvl="1"/>
            <a:r>
              <a:rPr lang="en-US" dirty="0" smtClean="0"/>
              <a:t>modification of </a:t>
            </a:r>
            <a:r>
              <a:rPr lang="en-US" dirty="0" smtClean="0"/>
              <a:t>paradigm</a:t>
            </a:r>
          </a:p>
          <a:p>
            <a:pPr lvl="1"/>
            <a:r>
              <a:rPr lang="fr-FR" dirty="0" smtClean="0"/>
              <a:t>No </a:t>
            </a:r>
            <a:r>
              <a:rPr lang="fr-FR" dirty="0" err="1" smtClean="0"/>
              <a:t>known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en-US" dirty="0" smtClean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589435794"/>
              </p:ext>
            </p:extLst>
          </p:nvPr>
        </p:nvGraphicFramePr>
        <p:xfrm>
          <a:off x="251520" y="1340768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3053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/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44824"/>
            <a:ext cx="8747125" cy="4200277"/>
          </a:xfrm>
        </p:spPr>
        <p:txBody>
          <a:bodyPr/>
          <a:lstStyle/>
          <a:p>
            <a:r>
              <a:rPr lang="en-US" dirty="0" err="1" smtClean="0"/>
              <a:t>Polarsys</a:t>
            </a:r>
            <a:r>
              <a:rPr lang="en-US" dirty="0" smtClean="0"/>
              <a:t> Doc2Model</a:t>
            </a:r>
          </a:p>
          <a:p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it is difficult to provide a DSL implementing all our desired features</a:t>
            </a:r>
          </a:p>
          <a:p>
            <a:pPr lvl="2"/>
            <a:r>
              <a:rPr lang="en-US" dirty="0" smtClean="0"/>
              <a:t>different matching</a:t>
            </a:r>
          </a:p>
          <a:p>
            <a:pPr lvl="2"/>
            <a:r>
              <a:rPr lang="en-US" dirty="0" smtClean="0"/>
              <a:t>complex reference between elements</a:t>
            </a:r>
          </a:p>
          <a:p>
            <a:pPr lvl="2"/>
            <a:r>
              <a:rPr lang="en-US" dirty="0" smtClean="0"/>
              <a:t>complex conditions</a:t>
            </a:r>
          </a:p>
          <a:p>
            <a:pPr lvl="2"/>
            <a:r>
              <a:rPr lang="en-US" dirty="0" smtClean="0"/>
              <a:t>reuse of models</a:t>
            </a:r>
          </a:p>
          <a:p>
            <a:pPr lvl="2"/>
            <a:r>
              <a:rPr lang="en-US" dirty="0" smtClean="0"/>
              <a:t>be adapted to « specific » MM like UML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Provide basic (but not </a:t>
            </a:r>
            <a:r>
              <a:rPr lang="en-US" dirty="0" err="1" smtClean="0"/>
              <a:t>simplist</a:t>
            </a:r>
            <a:r>
              <a:rPr lang="en-US" dirty="0" smtClean="0"/>
              <a:t>) </a:t>
            </a:r>
            <a:r>
              <a:rPr lang="en-US" dirty="0" err="1" smtClean="0"/>
              <a:t>metamodels</a:t>
            </a:r>
            <a:r>
              <a:rPr lang="en-US" dirty="0" smtClean="0"/>
              <a:t> for MDE activities on document</a:t>
            </a:r>
          </a:p>
          <a:p>
            <a:pPr lvl="1"/>
            <a:r>
              <a:rPr lang="en-US" dirty="0" smtClean="0"/>
              <a:t>Currently 2 MM (Doc, Spreadsheet). In the future : slides …</a:t>
            </a:r>
          </a:p>
          <a:p>
            <a:pPr lvl="1"/>
            <a:r>
              <a:rPr lang="en-US" dirty="0" smtClean="0"/>
              <a:t>The document is transformed into an instance of doc2model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lvl="1"/>
            <a:r>
              <a:rPr lang="en-US" dirty="0" smtClean="0"/>
              <a:t>Provide AI algorithm to recognize « true » structure of spreadsheets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err="1" smtClean="0"/>
              <a:t>ReqCycle</a:t>
            </a:r>
            <a:r>
              <a:rPr lang="en-US" dirty="0" smtClean="0"/>
              <a:t> document importer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082740220"/>
              </p:ext>
            </p:extLst>
          </p:nvPr>
        </p:nvGraphicFramePr>
        <p:xfrm>
          <a:off x="251520" y="1340768"/>
          <a:ext cx="8568952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053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1988840"/>
            <a:ext cx="5400600" cy="33123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Doc2Model </a:t>
            </a:r>
            <a:r>
              <a:rPr lang="fr-FR" dirty="0" err="1" smtClean="0"/>
              <a:t>feature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Polarsys</a:t>
            </a:r>
            <a:r>
              <a:rPr lang="fr-FR" dirty="0" smtClean="0"/>
              <a:t> Doc2Model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sz="1200" dirty="0"/>
              <a:t>TIKA</a:t>
            </a:r>
          </a:p>
          <a:p>
            <a:pPr lvl="2"/>
            <a:r>
              <a:rPr lang="fr-FR" sz="1200" dirty="0" err="1"/>
              <a:t>transforms</a:t>
            </a:r>
            <a:r>
              <a:rPr lang="fr-FR" sz="1200" dirty="0"/>
              <a:t> a document </a:t>
            </a:r>
            <a:r>
              <a:rPr lang="fr-FR" sz="1200" dirty="0" err="1"/>
              <a:t>into</a:t>
            </a:r>
            <a:r>
              <a:rPr lang="fr-FR" sz="1200" dirty="0"/>
              <a:t> a </a:t>
            </a:r>
            <a:r>
              <a:rPr lang="fr-FR" sz="1200" dirty="0" err="1"/>
              <a:t>xhtml</a:t>
            </a:r>
            <a:endParaRPr lang="fr-FR" sz="1200" dirty="0"/>
          </a:p>
          <a:p>
            <a:pPr lvl="1"/>
            <a:r>
              <a:rPr lang="fr-FR" sz="1200" dirty="0"/>
              <a:t>EMF</a:t>
            </a:r>
          </a:p>
          <a:p>
            <a:pPr lvl="2"/>
            <a:r>
              <a:rPr lang="fr-FR" sz="1200" dirty="0" err="1"/>
              <a:t>transforms</a:t>
            </a:r>
            <a:r>
              <a:rPr lang="fr-FR" sz="1200" dirty="0"/>
              <a:t> the </a:t>
            </a:r>
            <a:r>
              <a:rPr lang="fr-FR" sz="1200" dirty="0" err="1"/>
              <a:t>xhtml</a:t>
            </a:r>
            <a:r>
              <a:rPr lang="fr-FR" sz="1200" dirty="0"/>
              <a:t> </a:t>
            </a:r>
            <a:r>
              <a:rPr lang="fr-FR" sz="1200" dirty="0" err="1"/>
              <a:t>into</a:t>
            </a:r>
            <a:r>
              <a:rPr lang="fr-FR" sz="1200" dirty="0"/>
              <a:t> a model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91" y="2636912"/>
            <a:ext cx="3217413" cy="25922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MM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113" y="3031333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01795" y="3950196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SpreadSheet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163119" y="3944523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wordprocessor</a:t>
            </a:r>
            <a:endParaRPr lang="en-US" sz="1400" dirty="0"/>
          </a:p>
        </p:txBody>
      </p:sp>
      <p:cxnSp>
        <p:nvCxnSpPr>
          <p:cNvPr id="12" name="Connecteur droit avec flèche 11"/>
          <p:cNvCxnSpPr>
            <a:endCxn id="6" idx="2"/>
          </p:cNvCxnSpPr>
          <p:nvPr/>
        </p:nvCxnSpPr>
        <p:spPr>
          <a:xfrm flipV="1">
            <a:off x="1475656" y="3259933"/>
            <a:ext cx="623541" cy="690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0"/>
            <a:endCxn id="6" idx="2"/>
          </p:cNvCxnSpPr>
          <p:nvPr/>
        </p:nvCxnSpPr>
        <p:spPr>
          <a:xfrm flipH="1" flipV="1">
            <a:off x="2099197" y="3259933"/>
            <a:ext cx="820006" cy="684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7518" y="3698302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Verdana"/>
                <a:cs typeface="Verdana"/>
              </a:rPr>
              <a:t>&lt;&lt;</a:t>
            </a:r>
            <a:r>
              <a:rPr lang="fr-FR" sz="1000" dirty="0" err="1" smtClean="0">
                <a:latin typeface="Verdana"/>
                <a:cs typeface="Verdana"/>
              </a:rPr>
              <a:t>extends</a:t>
            </a:r>
            <a:r>
              <a:rPr lang="fr-FR" sz="1000" dirty="0" smtClean="0">
                <a:latin typeface="Verdana"/>
                <a:cs typeface="Verdana"/>
              </a:rPr>
              <a:t>&gt;&gt;</a:t>
            </a:r>
            <a:endParaRPr lang="en-US" sz="1000" dirty="0" smtClean="0">
              <a:latin typeface="Verdana"/>
              <a:cs typeface="Verdan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7944" y="3056384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core</a:t>
            </a:r>
            <a:endParaRPr lang="en-US" sz="1400" dirty="0"/>
          </a:p>
        </p:txBody>
      </p:sp>
      <p:cxnSp>
        <p:nvCxnSpPr>
          <p:cNvPr id="18" name="Connecteur droit avec flèche 17"/>
          <p:cNvCxnSpPr>
            <a:stCxn id="17" idx="1"/>
            <a:endCxn id="6" idx="3"/>
          </p:cNvCxnSpPr>
          <p:nvPr/>
        </p:nvCxnSpPr>
        <p:spPr>
          <a:xfrm flipH="1" flipV="1">
            <a:off x="2855281" y="3145633"/>
            <a:ext cx="1212663" cy="250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660232" y="1963789"/>
            <a:ext cx="2238820" cy="1067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ReqCycle</a:t>
            </a:r>
            <a:r>
              <a:rPr lang="fr-FR" dirty="0" smtClean="0"/>
              <a:t> </a:t>
            </a:r>
            <a:r>
              <a:rPr lang="fr-FR" dirty="0" err="1" smtClean="0"/>
              <a:t>Utils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67574" y="2537527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inject</a:t>
            </a:r>
            <a:endParaRPr lang="en-US" sz="1400" dirty="0"/>
          </a:p>
        </p:txBody>
      </p:sp>
      <p:cxnSp>
        <p:nvCxnSpPr>
          <p:cNvPr id="23" name="Connecteur droit avec flèche 22"/>
          <p:cNvCxnSpPr>
            <a:stCxn id="7" idx="3"/>
            <a:endCxn id="22" idx="1"/>
          </p:cNvCxnSpPr>
          <p:nvPr/>
        </p:nvCxnSpPr>
        <p:spPr>
          <a:xfrm flipV="1">
            <a:off x="5796136" y="2651827"/>
            <a:ext cx="1371438" cy="9931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55206" y="3715923"/>
            <a:ext cx="762453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emf</a:t>
            </a:r>
            <a:endParaRPr lang="en-US" sz="1400" dirty="0"/>
          </a:p>
        </p:txBody>
      </p:sp>
      <p:cxnSp>
        <p:nvCxnSpPr>
          <p:cNvPr id="28" name="Connecteur droit avec flèche 27"/>
          <p:cNvCxnSpPr>
            <a:stCxn id="27" idx="0"/>
            <a:endCxn id="17" idx="2"/>
          </p:cNvCxnSpPr>
          <p:nvPr/>
        </p:nvCxnSpPr>
        <p:spPr>
          <a:xfrm flipV="1">
            <a:off x="4436433" y="3284984"/>
            <a:ext cx="387595" cy="4309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73742" y="4374170"/>
            <a:ext cx="2238820" cy="473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Tika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32040" y="3721596"/>
            <a:ext cx="648072" cy="2229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tika</a:t>
            </a:r>
            <a:endParaRPr lang="en-US" sz="1400" dirty="0"/>
          </a:p>
        </p:txBody>
      </p:sp>
      <p:cxnSp>
        <p:nvCxnSpPr>
          <p:cNvPr id="48" name="Connecteur en angle 47"/>
          <p:cNvCxnSpPr>
            <a:stCxn id="36" idx="2"/>
            <a:endCxn id="35" idx="1"/>
          </p:cNvCxnSpPr>
          <p:nvPr/>
        </p:nvCxnSpPr>
        <p:spPr>
          <a:xfrm rot="16200000" flipH="1">
            <a:off x="5631636" y="3568963"/>
            <a:ext cx="666547" cy="14176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6" idx="0"/>
            <a:endCxn id="17" idx="2"/>
          </p:cNvCxnSpPr>
          <p:nvPr/>
        </p:nvCxnSpPr>
        <p:spPr>
          <a:xfrm flipH="1" flipV="1">
            <a:off x="4824028" y="3284984"/>
            <a:ext cx="432048" cy="436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27" idx="2"/>
          </p:cNvCxnSpPr>
          <p:nvPr/>
        </p:nvCxnSpPr>
        <p:spPr>
          <a:xfrm rot="5400000">
            <a:off x="3738896" y="3913532"/>
            <a:ext cx="666547" cy="72852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/>
          <p:nvPr/>
        </p:nvCxnSpPr>
        <p:spPr>
          <a:xfrm rot="10800000" flipV="1">
            <a:off x="3707906" y="3950196"/>
            <a:ext cx="1332147" cy="1062980"/>
          </a:xfrm>
          <a:prstGeom prst="bentConnector3">
            <a:avLst>
              <a:gd name="adj1" fmla="val 10777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055206" y="2636912"/>
            <a:ext cx="1512168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ui</a:t>
            </a:r>
            <a:endParaRPr lang="en-US" sz="1400" dirty="0"/>
          </a:p>
        </p:txBody>
      </p:sp>
      <p:cxnSp>
        <p:nvCxnSpPr>
          <p:cNvPr id="67" name="Connecteur droit avec flèche 66"/>
          <p:cNvCxnSpPr>
            <a:stCxn id="66" idx="2"/>
            <a:endCxn id="17" idx="0"/>
          </p:cNvCxnSpPr>
          <p:nvPr/>
        </p:nvCxnSpPr>
        <p:spPr>
          <a:xfrm>
            <a:off x="4811290" y="2865512"/>
            <a:ext cx="12738" cy="1908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935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 </a:t>
            </a:r>
            <a:r>
              <a:rPr lang="fr-FR" dirty="0" err="1" smtClean="0"/>
              <a:t>transform</a:t>
            </a:r>
            <a:r>
              <a:rPr lang="fr-FR" dirty="0" smtClean="0"/>
              <a:t> :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 </a:t>
            </a:r>
            <a:r>
              <a:rPr lang="fr-FR" dirty="0" err="1" smtClean="0"/>
              <a:t>save</a:t>
            </a:r>
            <a:r>
              <a:rPr lang="fr-FR" dirty="0" smtClean="0"/>
              <a:t> 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7848872" cy="43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3" y="3284984"/>
            <a:ext cx="6391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78812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capabilities</a:t>
            </a:r>
            <a:r>
              <a:rPr lang="fr-FR" dirty="0" smtClean="0"/>
              <a:t> and </a:t>
            </a:r>
            <a:r>
              <a:rPr lang="fr-FR" dirty="0" err="1" smtClean="0"/>
              <a:t>feature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endParaRPr lang="fr-FR" dirty="0"/>
          </a:p>
          <a:p>
            <a:pPr lvl="1"/>
            <a:r>
              <a:rPr lang="fr-FR" dirty="0" err="1" smtClean="0"/>
              <a:t>Transform</a:t>
            </a:r>
            <a:r>
              <a:rPr lang="fr-FR" dirty="0" smtClean="0"/>
              <a:t> a document </a:t>
            </a:r>
            <a:r>
              <a:rPr lang="fr-FR" dirty="0" err="1" smtClean="0"/>
              <a:t>into</a:t>
            </a:r>
            <a:r>
              <a:rPr lang="fr-FR" dirty="0" smtClean="0"/>
              <a:t> a model</a:t>
            </a:r>
          </a:p>
          <a:p>
            <a:r>
              <a:rPr lang="fr-FR" dirty="0" err="1" smtClean="0"/>
              <a:t>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784" y="2620144"/>
            <a:ext cx="172819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184" y="2852936"/>
            <a:ext cx="172819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27584" y="3068960"/>
            <a:ext cx="172819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233487" y="306896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latin typeface="Verdana"/>
                <a:cs typeface="Verdana"/>
              </a:defRPr>
            </a:lvl1pPr>
          </a:lstStyle>
          <a:p>
            <a:r>
              <a:rPr lang="fr-FR" dirty="0"/>
              <a:t>Word (.doc)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1331640" y="2807350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latin typeface="Verdana"/>
                <a:cs typeface="Verdana"/>
              </a:defRPr>
            </a:lvl1pPr>
          </a:lstStyle>
          <a:p>
            <a:r>
              <a:rPr lang="fr-FR" dirty="0"/>
              <a:t>PDF 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1115616" y="2586513"/>
            <a:ext cx="418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latin typeface="Verdana"/>
                <a:cs typeface="Verdana"/>
              </a:defRPr>
            </a:lvl1pPr>
          </a:lstStyle>
          <a:p>
            <a:r>
              <a:rPr lang="fr-FR" dirty="0" err="1" smtClean="0"/>
              <a:t>txt</a:t>
            </a:r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66" y="3333977"/>
            <a:ext cx="1489402" cy="14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4703278" y="2384884"/>
            <a:ext cx="0" cy="2808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23728" y="537321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DOCUMENT</a:t>
            </a:r>
            <a:endParaRPr lang="en-US" sz="1400" dirty="0" smtClean="0">
              <a:latin typeface="Verdana"/>
              <a:cs typeface="Verdana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156176" y="539363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MODEL</a:t>
            </a:r>
            <a:endParaRPr lang="en-US" sz="1400" dirty="0" smtClean="0">
              <a:latin typeface="Verdana"/>
              <a:cs typeface="Verdan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13471"/>
            <a:ext cx="2782152" cy="1917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4" name="Connecteur droit avec flèche 23"/>
          <p:cNvCxnSpPr/>
          <p:nvPr/>
        </p:nvCxnSpPr>
        <p:spPr>
          <a:xfrm>
            <a:off x="2843808" y="367236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70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capabilities</a:t>
            </a:r>
            <a:r>
              <a:rPr lang="fr-FR" dirty="0" smtClean="0"/>
              <a:t> and </a:t>
            </a:r>
            <a:r>
              <a:rPr lang="fr-FR" dirty="0" err="1" smtClean="0"/>
              <a:t>feature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Capabilities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13016" y="1916832"/>
            <a:ext cx="4098944" cy="4320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690243" y="1916832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latin typeface="Verdana"/>
                <a:cs typeface="Verdana"/>
              </a:defRPr>
            </a:lvl1pPr>
          </a:lstStyle>
          <a:p>
            <a:r>
              <a:rPr lang="fr-FR" dirty="0" smtClean="0"/>
              <a:t>Excel (.</a:t>
            </a:r>
            <a:r>
              <a:rPr lang="fr-FR" dirty="0" err="1" smtClean="0"/>
              <a:t>xls</a:t>
            </a:r>
            <a:r>
              <a:rPr lang="fr-FR" dirty="0" smtClean="0"/>
              <a:t>)</a:t>
            </a:r>
            <a:endParaRPr lang="en-US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703278" y="2384884"/>
            <a:ext cx="0" cy="2808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123728" y="537321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DOCUMENT</a:t>
            </a:r>
            <a:endParaRPr lang="en-US" sz="1400" dirty="0" smtClean="0">
              <a:latin typeface="Verdana"/>
              <a:cs typeface="Verdana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156176" y="539363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/>
                <a:cs typeface="Verdana"/>
              </a:rPr>
              <a:t>MODEL</a:t>
            </a:r>
            <a:endParaRPr lang="en-US" sz="1400" dirty="0" smtClean="0">
              <a:latin typeface="Verdana"/>
              <a:cs typeface="Verdana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843808" y="3672368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2" y="2170747"/>
            <a:ext cx="3678171" cy="39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36" y="2663953"/>
            <a:ext cx="1428750" cy="256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05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r>
              <a:rPr lang="fr-FR" dirty="0"/>
              <a:t> and </a:t>
            </a:r>
            <a:r>
              <a:rPr lang="fr-FR" dirty="0" err="1"/>
              <a:t>feature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MM API</a:t>
            </a:r>
          </a:p>
          <a:p>
            <a:pPr lvl="1"/>
            <a:r>
              <a:rPr lang="fr-FR" dirty="0" smtClean="0"/>
              <a:t>Regular expression </a:t>
            </a:r>
            <a:r>
              <a:rPr lang="fr-FR" dirty="0" err="1" smtClean="0"/>
              <a:t>built</a:t>
            </a:r>
            <a:r>
              <a:rPr lang="fr-FR" dirty="0" smtClean="0"/>
              <a:t> in 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2348880"/>
            <a:ext cx="23606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Verdana"/>
                <a:cs typeface="Verdana"/>
              </a:rPr>
              <a:t>self.regex</a:t>
            </a:r>
            <a:r>
              <a:rPr lang="fr-FR" sz="1400" dirty="0" smtClean="0">
                <a:latin typeface="Verdana"/>
                <a:cs typeface="Verdana"/>
              </a:rPr>
              <a:t> (‘ID(\d*)’).g0</a:t>
            </a:r>
          </a:p>
          <a:p>
            <a:r>
              <a:rPr lang="fr-FR" sz="1400" dirty="0" smtClean="0">
                <a:latin typeface="Verdana"/>
                <a:cs typeface="Verdana"/>
              </a:rPr>
              <a:t>	</a:t>
            </a:r>
            <a:r>
              <a:rPr lang="fr-FR" sz="1400" dirty="0" smtClean="0">
                <a:latin typeface="Verdana"/>
                <a:cs typeface="Verdana"/>
                <a:sym typeface="Wingdings" panose="05000000000000000000" pitchFamily="2" charset="2"/>
              </a:rPr>
              <a:t> 1</a:t>
            </a:r>
          </a:p>
          <a:p>
            <a:r>
              <a:rPr lang="fr-FR" sz="1400" dirty="0">
                <a:latin typeface="Verdana"/>
                <a:cs typeface="Verdana"/>
                <a:sym typeface="Wingdings" panose="05000000000000000000" pitchFamily="2" charset="2"/>
              </a:rPr>
              <a:t>	</a:t>
            </a:r>
            <a:r>
              <a:rPr lang="fr-FR" sz="1400" dirty="0" smtClean="0">
                <a:latin typeface="Verdana"/>
                <a:cs typeface="Verdana"/>
                <a:sym typeface="Wingdings" panose="05000000000000000000" pitchFamily="2" charset="2"/>
              </a:rPr>
              <a:t> 2</a:t>
            </a:r>
          </a:p>
          <a:p>
            <a:r>
              <a:rPr lang="fr-FR" sz="1400" dirty="0">
                <a:latin typeface="Verdana"/>
                <a:cs typeface="Verdana"/>
                <a:sym typeface="Wingdings" panose="05000000000000000000" pitchFamily="2" charset="2"/>
              </a:rPr>
              <a:t>	 </a:t>
            </a:r>
            <a:r>
              <a:rPr lang="fr-FR" sz="1400" dirty="0" smtClean="0">
                <a:latin typeface="Verdana"/>
                <a:cs typeface="Verdana"/>
                <a:sym typeface="Wingdings" panose="05000000000000000000" pitchFamily="2" charset="2"/>
              </a:rPr>
              <a:t>3</a:t>
            </a:r>
            <a:endParaRPr lang="fr-FR" sz="1400" dirty="0">
              <a:latin typeface="Verdana"/>
              <a:cs typeface="Verdana"/>
              <a:sym typeface="Wingdings" panose="05000000000000000000" pitchFamily="2" charset="2"/>
            </a:endParaRPr>
          </a:p>
          <a:p>
            <a:endParaRPr lang="en-US" sz="1400" dirty="0" smtClean="0">
              <a:latin typeface="Verdana"/>
              <a:cs typeface="Verdana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32626"/>
            <a:ext cx="4542267" cy="487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444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ception personnalisée">
  <a:themeElements>
    <a:clrScheme name="Atos">
      <a:dk1>
        <a:sysClr val="windowText" lastClr="000000"/>
      </a:dk1>
      <a:lt1>
        <a:sysClr val="window" lastClr="FFFFFF"/>
      </a:lt1>
      <a:dk2>
        <a:srgbClr val="0066A2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FFFF"/>
      </a:accent5>
      <a:accent6>
        <a:srgbClr val="8876B4"/>
      </a:accent6>
      <a:hlink>
        <a:srgbClr val="C7BD62"/>
      </a:hlink>
      <a:folHlink>
        <a:srgbClr val="83C9C3"/>
      </a:folHlink>
    </a:clrScheme>
    <a:fontScheme name="Conception personnalisée">
      <a:majorFont>
        <a:latin typeface="Lucida Sans"/>
        <a:ea typeface="ＭＳ Ｐゴシック"/>
        <a:cs typeface="Arial"/>
      </a:majorFont>
      <a:minorFont>
        <a:latin typeface="Lucida Sans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Verdana"/>
            <a:cs typeface="Verdana"/>
          </a:defRPr>
        </a:defPPr>
      </a:lstStyle>
    </a:tx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tos v4.0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A07AC6694A4B4393B0F11BB66CD2AA" ma:contentTypeVersion="0" ma:contentTypeDescription="Create a new document." ma:contentTypeScope="" ma:versionID="497c8d0b81edf3461bde03abbb7ac30f">
  <xsd:schema xmlns:xsd="http://www.w3.org/2001/XMLSchema" xmlns:p="http://schemas.microsoft.com/office/2006/metadata/properties" xmlns:ns2="6b44be04-4f4f-4ad5-8583-fc6cfe787cfe" targetNamespace="http://schemas.microsoft.com/office/2006/metadata/properties" ma:root="true" ma:fieldsID="b87b8d65b8cbbf3b78c28b2386b37936" ns2:_="">
    <xsd:import namespace="6b44be04-4f4f-4ad5-8583-fc6cfe787cf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b44be04-4f4f-4ad5-8583-fc6cfe787cfe" elementFormDefault="qualified">
    <xsd:import namespace="http://schemas.microsoft.com/office/2006/documentManagement/type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69B7F4B-DB9B-4A3C-B08E-CE5275EAE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A56479-5822-45E0-B6DE-FD068165C3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4be04-4f4f-4ad5-8583-fc6cfe787c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FCE131A-A783-40E2-A641-D3F31871258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6b44be04-4f4f-4ad5-8583-fc6cfe787cfe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1333D8A0-A119-4715-B18B-73F3A0922DF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Office PowerPoint</Application>
  <PresentationFormat>Affichage à l'écran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1_Conception personnalisée</vt:lpstr>
      <vt:lpstr>Atos v4.0</vt:lpstr>
      <vt:lpstr>Doc2model</vt:lpstr>
      <vt:lpstr>History/Overview</vt:lpstr>
      <vt:lpstr>History/Overview</vt:lpstr>
      <vt:lpstr>History/Overview</vt:lpstr>
      <vt:lpstr>Architecture</vt:lpstr>
      <vt:lpstr>Usage</vt:lpstr>
      <vt:lpstr>Current capabilities and feature</vt:lpstr>
      <vt:lpstr>Current capabilities and feature</vt:lpstr>
      <vt:lpstr>Current capabilities and feature</vt:lpstr>
      <vt:lpstr>Current capabilities and feature</vt:lpstr>
      <vt:lpstr>Next Phases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OSLC @ Atos</dc:title>
  <dc:creator>Juliette SALLES</dc:creator>
  <cp:lastModifiedBy>FAURE, TRISTAN</cp:lastModifiedBy>
  <cp:revision>223</cp:revision>
  <dcterms:created xsi:type="dcterms:W3CDTF">2014-10-06T07:50:13Z</dcterms:created>
  <dcterms:modified xsi:type="dcterms:W3CDTF">2015-02-06T13:29:02Z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0x010100A4A07AC6694A4B4393B0F11BB66CD2AA</vt:lpwstr>
  </property>
  <property fmtid="{D5CDD505-2E9C-101B-9397-08002B2CF9AE}" pid="3" name="_AdHocReviewCycleID">
    <vt:i4>-915242522</vt:i4>
  </property>
  <property fmtid="{D5CDD505-2E9C-101B-9397-08002B2CF9AE}" pid="4" name="_NewReviewCycle">
    <vt:lpwstr/>
  </property>
  <property fmtid="{D5CDD505-2E9C-101B-9397-08002B2CF9AE}" pid="5" name="_EmailSubject">
    <vt:lpwstr>version finale présentation</vt:lpwstr>
  </property>
  <property fmtid="{D5CDD505-2E9C-101B-9397-08002B2CF9AE}" pid="6" name="_AuthorEmail">
    <vt:lpwstr>marc.ferrer@atos.net</vt:lpwstr>
  </property>
  <property fmtid="{D5CDD505-2E9C-101B-9397-08002B2CF9AE}" pid="7" name="_AuthorEmailDisplayName">
    <vt:lpwstr>FERRER, MARC</vt:lpwstr>
  </property>
</Properties>
</file>