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handoutMasterIdLst>
    <p:handoutMasterId r:id="rId43"/>
  </p:handoutMasterIdLst>
  <p:sldIdLst>
    <p:sldId id="270" r:id="rId5"/>
    <p:sldId id="269" r:id="rId6"/>
    <p:sldId id="282" r:id="rId7"/>
    <p:sldId id="271" r:id="rId8"/>
    <p:sldId id="267" r:id="rId9"/>
    <p:sldId id="265" r:id="rId10"/>
    <p:sldId id="268" r:id="rId11"/>
    <p:sldId id="266" r:id="rId12"/>
    <p:sldId id="278" r:id="rId13"/>
    <p:sldId id="276" r:id="rId14"/>
    <p:sldId id="298" r:id="rId15"/>
    <p:sldId id="300" r:id="rId16"/>
    <p:sldId id="301" r:id="rId17"/>
    <p:sldId id="303" r:id="rId18"/>
    <p:sldId id="302" r:id="rId19"/>
    <p:sldId id="299" r:id="rId20"/>
    <p:sldId id="272" r:id="rId21"/>
    <p:sldId id="279" r:id="rId22"/>
    <p:sldId id="277" r:id="rId23"/>
    <p:sldId id="273" r:id="rId24"/>
    <p:sldId id="290" r:id="rId25"/>
    <p:sldId id="291" r:id="rId26"/>
    <p:sldId id="292" r:id="rId27"/>
    <p:sldId id="274" r:id="rId28"/>
    <p:sldId id="293" r:id="rId29"/>
    <p:sldId id="294" r:id="rId30"/>
    <p:sldId id="275" r:id="rId31"/>
    <p:sldId id="289" r:id="rId32"/>
    <p:sldId id="296" r:id="rId33"/>
    <p:sldId id="286" r:id="rId34"/>
    <p:sldId id="283" r:id="rId35"/>
    <p:sldId id="284" r:id="rId36"/>
    <p:sldId id="285" r:id="rId37"/>
    <p:sldId id="287" r:id="rId38"/>
    <p:sldId id="288" r:id="rId39"/>
    <p:sldId id="262" r:id="rId40"/>
    <p:sldId id="281" r:id="rId41"/>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01">
          <p15:clr>
            <a:srgbClr val="A4A3A4"/>
          </p15:clr>
        </p15:guide>
        <p15:guide id="2" pos="3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2E"/>
    <a:srgbClr val="7AD57A"/>
    <a:srgbClr val="00A651"/>
    <a:srgbClr val="E10000"/>
    <a:srgbClr val="00A652"/>
    <a:srgbClr val="0046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565" autoAdjust="0"/>
  </p:normalViewPr>
  <p:slideViewPr>
    <p:cSldViewPr>
      <p:cViewPr varScale="1">
        <p:scale>
          <a:sx n="90" d="100"/>
          <a:sy n="90" d="100"/>
        </p:scale>
        <p:origin x="1326" y="84"/>
      </p:cViewPr>
      <p:guideLst>
        <p:guide orient="horz" pos="4201"/>
        <p:guide pos="3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0" d="100"/>
          <a:sy n="80" d="100"/>
        </p:scale>
        <p:origin x="-197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diagrams/_rels/data8.xml.rels><?xml version="1.0" encoding="UTF-8" standalone="yes"?>
<Relationships xmlns="http://schemas.openxmlformats.org/package/2006/relationships"><Relationship Id="rId1" Type="http://schemas.openxmlformats.org/officeDocument/2006/relationships/hyperlink" Target="http://www.ceisar.com/"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1CC073-B4EA-454E-8A5E-FC001A76EABC}"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793EDE10-5CF1-46D9-BAF8-65924FEB405E}">
      <dgm:prSet custT="1"/>
      <dgm:spPr/>
      <dgm:t>
        <a:bodyPr/>
        <a:lstStyle/>
        <a:p>
          <a:r>
            <a:rPr lang="en-US" sz="2000" b="1" dirty="0" smtClean="0"/>
            <a:t>Resource Allocation:</a:t>
          </a:r>
          <a:r>
            <a:rPr lang="tr-TR" sz="2000" b="1" dirty="0" smtClean="0"/>
            <a:t> 68,71 </a:t>
          </a:r>
          <a:r>
            <a:rPr lang="en-US" sz="2000" b="1" noProof="0" dirty="0" smtClean="0"/>
            <a:t>person year</a:t>
          </a:r>
        </a:p>
      </dgm:t>
    </dgm:pt>
    <dgm:pt modelId="{F80CFD13-8A6E-4B63-9F05-60B999D28816}" type="parTrans" cxnId="{CB8ACE96-EBB2-4C95-B88D-09CA0BCE58BE}">
      <dgm:prSet/>
      <dgm:spPr/>
      <dgm:t>
        <a:bodyPr/>
        <a:lstStyle/>
        <a:p>
          <a:endParaRPr lang="en-US" sz="1200"/>
        </a:p>
      </dgm:t>
    </dgm:pt>
    <dgm:pt modelId="{4C925965-89EC-45A1-804B-F79961061FDE}" type="sibTrans" cxnId="{CB8ACE96-EBB2-4C95-B88D-09CA0BCE58BE}">
      <dgm:prSet/>
      <dgm:spPr/>
      <dgm:t>
        <a:bodyPr/>
        <a:lstStyle/>
        <a:p>
          <a:endParaRPr lang="en-US" sz="1200"/>
        </a:p>
      </dgm:t>
    </dgm:pt>
    <dgm:pt modelId="{B7535463-A56F-44FF-8CB5-201BFDCADA1C}">
      <dgm:prSet custT="1"/>
      <dgm:spPr/>
      <dgm:t>
        <a:bodyPr/>
        <a:lstStyle/>
        <a:p>
          <a:r>
            <a:rPr lang="tr-TR" sz="2000" b="1" dirty="0" smtClean="0"/>
            <a:t>Project </a:t>
          </a:r>
          <a:r>
            <a:rPr lang="en-US" sz="2000" b="1" dirty="0" smtClean="0"/>
            <a:t>Duration: </a:t>
          </a:r>
          <a:r>
            <a:rPr lang="tr-TR" sz="2000" b="1" dirty="0" smtClean="0"/>
            <a:t>36 </a:t>
          </a:r>
          <a:r>
            <a:rPr lang="en-US" sz="2000" b="1" dirty="0" smtClean="0"/>
            <a:t>month</a:t>
          </a:r>
          <a:r>
            <a:rPr lang="tr-TR" sz="2000" b="1" dirty="0" smtClean="0"/>
            <a:t>s</a:t>
          </a:r>
          <a:endParaRPr lang="en-US" sz="2000" b="1" dirty="0" smtClean="0"/>
        </a:p>
      </dgm:t>
    </dgm:pt>
    <dgm:pt modelId="{EE5E4710-7042-4884-A697-09DCB4315E6E}" type="parTrans" cxnId="{EB195DF4-278B-4DBE-AD5B-917E7668B09A}">
      <dgm:prSet/>
      <dgm:spPr/>
      <dgm:t>
        <a:bodyPr/>
        <a:lstStyle/>
        <a:p>
          <a:endParaRPr lang="en-US" sz="1200"/>
        </a:p>
      </dgm:t>
    </dgm:pt>
    <dgm:pt modelId="{E561BA62-BD3D-41D2-9D64-925DC07A26FD}" type="sibTrans" cxnId="{EB195DF4-278B-4DBE-AD5B-917E7668B09A}">
      <dgm:prSet/>
      <dgm:spPr/>
      <dgm:t>
        <a:bodyPr/>
        <a:lstStyle/>
        <a:p>
          <a:endParaRPr lang="en-US" sz="1200"/>
        </a:p>
      </dgm:t>
    </dgm:pt>
    <dgm:pt modelId="{FB4D4D2F-D7AC-455C-A37D-54718019F2C5}">
      <dgm:prSet custT="1"/>
      <dgm:spPr/>
      <dgm:t>
        <a:bodyPr/>
        <a:lstStyle/>
        <a:p>
          <a:r>
            <a:rPr lang="en-US" sz="2000" b="1" noProof="0" dirty="0" smtClean="0"/>
            <a:t>Planned</a:t>
          </a:r>
          <a:r>
            <a:rPr lang="tr-TR" sz="2000" b="1" dirty="0" smtClean="0"/>
            <a:t> </a:t>
          </a:r>
          <a:r>
            <a:rPr lang="en-US" sz="2000" b="1" dirty="0" smtClean="0"/>
            <a:t>Budget:</a:t>
          </a:r>
          <a:r>
            <a:rPr lang="tr-TR" sz="2000" b="1" dirty="0" smtClean="0"/>
            <a:t> </a:t>
          </a:r>
          <a:r>
            <a:rPr lang="en-US" sz="2000" b="1" i="0" dirty="0" smtClean="0"/>
            <a:t>5,543</a:t>
          </a:r>
          <a:r>
            <a:rPr lang="tr-TR" sz="2000" b="1" i="0" dirty="0" smtClean="0"/>
            <a:t>,000 Euro</a:t>
          </a:r>
          <a:endParaRPr lang="en-US" sz="2000" b="1" dirty="0" smtClean="0"/>
        </a:p>
      </dgm:t>
    </dgm:pt>
    <dgm:pt modelId="{4C63167C-F507-44E7-9AF9-7C9030C5E724}" type="parTrans" cxnId="{0AF4CE51-F0E3-47C5-B783-4F969212F5CC}">
      <dgm:prSet/>
      <dgm:spPr/>
      <dgm:t>
        <a:bodyPr/>
        <a:lstStyle/>
        <a:p>
          <a:endParaRPr lang="en-US" sz="1200"/>
        </a:p>
      </dgm:t>
    </dgm:pt>
    <dgm:pt modelId="{5C18719D-329F-489E-ADF2-E0193855254F}" type="sibTrans" cxnId="{0AF4CE51-F0E3-47C5-B783-4F969212F5CC}">
      <dgm:prSet/>
      <dgm:spPr/>
      <dgm:t>
        <a:bodyPr/>
        <a:lstStyle/>
        <a:p>
          <a:endParaRPr lang="en-US" sz="1200"/>
        </a:p>
      </dgm:t>
    </dgm:pt>
    <dgm:pt modelId="{37B78F11-1B40-4B80-B036-2632F5AB10D5}">
      <dgm:prSet custT="1"/>
      <dgm:spPr/>
      <dgm:t>
        <a:bodyPr/>
        <a:lstStyle/>
        <a:p>
          <a:r>
            <a:rPr lang="en-US" sz="2000" b="1" dirty="0" smtClean="0"/>
            <a:t>Start and Finish Date: </a:t>
          </a:r>
          <a:r>
            <a:rPr lang="en-US" sz="2000" b="1" i="0" dirty="0" smtClean="0"/>
            <a:t>01 Oct 2014</a:t>
          </a:r>
          <a:r>
            <a:rPr lang="tr-TR" sz="2000" b="1" i="0" dirty="0" smtClean="0"/>
            <a:t> </a:t>
          </a:r>
          <a:r>
            <a:rPr lang="en-US" sz="2000" b="1" dirty="0" smtClean="0"/>
            <a:t>– </a:t>
          </a:r>
          <a:r>
            <a:rPr lang="en-US" sz="2000" b="1" i="0" dirty="0" smtClean="0"/>
            <a:t>30 Sep 2017</a:t>
          </a:r>
          <a:endParaRPr lang="en-US" sz="2000" b="1" dirty="0" smtClean="0"/>
        </a:p>
      </dgm:t>
    </dgm:pt>
    <dgm:pt modelId="{62B577B9-7A27-424C-8344-FF54E4B19694}" type="parTrans" cxnId="{8536D27E-49CC-4ACC-8C6D-7EA83F6EB14F}">
      <dgm:prSet/>
      <dgm:spPr/>
      <dgm:t>
        <a:bodyPr/>
        <a:lstStyle/>
        <a:p>
          <a:endParaRPr lang="en-US" sz="1200"/>
        </a:p>
      </dgm:t>
    </dgm:pt>
    <dgm:pt modelId="{DB476178-8D65-47D8-A247-B2DF0BC88B38}" type="sibTrans" cxnId="{8536D27E-49CC-4ACC-8C6D-7EA83F6EB14F}">
      <dgm:prSet/>
      <dgm:spPr/>
      <dgm:t>
        <a:bodyPr/>
        <a:lstStyle/>
        <a:p>
          <a:endParaRPr lang="en-US" sz="1200"/>
        </a:p>
      </dgm:t>
    </dgm:pt>
    <dgm:pt modelId="{ECAC6464-56C1-40DC-9251-0E93636E6FDA}">
      <dgm:prSet custT="1"/>
      <dgm:spPr/>
      <dgm:t>
        <a:bodyPr/>
        <a:lstStyle/>
        <a:p>
          <a:r>
            <a:rPr lang="en-US" sz="2000" b="1" noProof="0" dirty="0" smtClean="0"/>
            <a:t>Open-Source</a:t>
          </a:r>
          <a:r>
            <a:rPr lang="tr-TR" sz="2000" b="1" noProof="0" dirty="0" smtClean="0"/>
            <a:t> </a:t>
          </a:r>
          <a:r>
            <a:rPr lang="en-US" sz="2000" b="1" noProof="0" dirty="0" smtClean="0"/>
            <a:t>Software leading by a Turkish SME</a:t>
          </a:r>
          <a:endParaRPr lang="en-US" sz="2000" b="1" noProof="0" dirty="0"/>
        </a:p>
      </dgm:t>
    </dgm:pt>
    <dgm:pt modelId="{B90460D0-9A58-4857-B8E1-0E513E3610ED}" type="parTrans" cxnId="{60BC6339-5C06-4085-BF3B-5E151CD6803F}">
      <dgm:prSet/>
      <dgm:spPr/>
      <dgm:t>
        <a:bodyPr/>
        <a:lstStyle/>
        <a:p>
          <a:endParaRPr lang="en-US" sz="1200"/>
        </a:p>
      </dgm:t>
    </dgm:pt>
    <dgm:pt modelId="{44BC1CC3-B2DE-4E16-B1C0-813A96D46484}" type="sibTrans" cxnId="{60BC6339-5C06-4085-BF3B-5E151CD6803F}">
      <dgm:prSet/>
      <dgm:spPr/>
      <dgm:t>
        <a:bodyPr/>
        <a:lstStyle/>
        <a:p>
          <a:endParaRPr lang="en-US" sz="1200"/>
        </a:p>
      </dgm:t>
    </dgm:pt>
    <dgm:pt modelId="{C1F95457-0E13-4C00-AF3F-5279185B3005}" type="pres">
      <dgm:prSet presAssocID="{571CC073-B4EA-454E-8A5E-FC001A76EABC}" presName="Name0" presStyleCnt="0">
        <dgm:presLayoutVars>
          <dgm:chMax val="7"/>
          <dgm:chPref val="7"/>
          <dgm:dir/>
        </dgm:presLayoutVars>
      </dgm:prSet>
      <dgm:spPr/>
      <dgm:t>
        <a:bodyPr/>
        <a:lstStyle/>
        <a:p>
          <a:endParaRPr lang="en-US"/>
        </a:p>
      </dgm:t>
    </dgm:pt>
    <dgm:pt modelId="{4208A881-E163-4E2D-843D-3E50A7960126}" type="pres">
      <dgm:prSet presAssocID="{571CC073-B4EA-454E-8A5E-FC001A76EABC}" presName="Name1" presStyleCnt="0"/>
      <dgm:spPr/>
    </dgm:pt>
    <dgm:pt modelId="{18DFAB4C-927C-4D8E-B963-160FBB72A981}" type="pres">
      <dgm:prSet presAssocID="{571CC073-B4EA-454E-8A5E-FC001A76EABC}" presName="cycle" presStyleCnt="0"/>
      <dgm:spPr/>
    </dgm:pt>
    <dgm:pt modelId="{D7A136A3-59C3-4E7B-B46A-5EBCE8A4078B}" type="pres">
      <dgm:prSet presAssocID="{571CC073-B4EA-454E-8A5E-FC001A76EABC}" presName="srcNode" presStyleLbl="node1" presStyleIdx="0" presStyleCnt="5"/>
      <dgm:spPr/>
    </dgm:pt>
    <dgm:pt modelId="{84E162AD-861D-4555-B043-F79679CCDBDA}" type="pres">
      <dgm:prSet presAssocID="{571CC073-B4EA-454E-8A5E-FC001A76EABC}" presName="conn" presStyleLbl="parChTrans1D2" presStyleIdx="0" presStyleCnt="1"/>
      <dgm:spPr/>
      <dgm:t>
        <a:bodyPr/>
        <a:lstStyle/>
        <a:p>
          <a:endParaRPr lang="en-US"/>
        </a:p>
      </dgm:t>
    </dgm:pt>
    <dgm:pt modelId="{0CC9D516-AF50-449F-94BB-47477852AD53}" type="pres">
      <dgm:prSet presAssocID="{571CC073-B4EA-454E-8A5E-FC001A76EABC}" presName="extraNode" presStyleLbl="node1" presStyleIdx="0" presStyleCnt="5"/>
      <dgm:spPr/>
    </dgm:pt>
    <dgm:pt modelId="{44A52C95-0F8F-4D9A-AFA3-B197DFE13F6B}" type="pres">
      <dgm:prSet presAssocID="{571CC073-B4EA-454E-8A5E-FC001A76EABC}" presName="dstNode" presStyleLbl="node1" presStyleIdx="0" presStyleCnt="5"/>
      <dgm:spPr/>
    </dgm:pt>
    <dgm:pt modelId="{623A0F07-E034-4062-A940-9809D659D640}" type="pres">
      <dgm:prSet presAssocID="{793EDE10-5CF1-46D9-BAF8-65924FEB405E}" presName="text_1" presStyleLbl="node1" presStyleIdx="0" presStyleCnt="5">
        <dgm:presLayoutVars>
          <dgm:bulletEnabled val="1"/>
        </dgm:presLayoutVars>
      </dgm:prSet>
      <dgm:spPr/>
      <dgm:t>
        <a:bodyPr/>
        <a:lstStyle/>
        <a:p>
          <a:endParaRPr lang="en-US"/>
        </a:p>
      </dgm:t>
    </dgm:pt>
    <dgm:pt modelId="{F35DD54C-BEE8-44C4-8F0D-E8659F88F976}" type="pres">
      <dgm:prSet presAssocID="{793EDE10-5CF1-46D9-BAF8-65924FEB405E}" presName="accent_1" presStyleCnt="0"/>
      <dgm:spPr/>
    </dgm:pt>
    <dgm:pt modelId="{47DD8210-5628-4679-9FA7-1B1563160569}" type="pres">
      <dgm:prSet presAssocID="{793EDE10-5CF1-46D9-BAF8-65924FEB405E}" presName="accentRepeatNode" presStyleLbl="solidFgAcc1" presStyleIdx="0" presStyleCnt="5"/>
      <dgm:spPr/>
    </dgm:pt>
    <dgm:pt modelId="{AFF7D09E-5404-4ECE-AC3C-59FA44FE4C04}" type="pres">
      <dgm:prSet presAssocID="{B7535463-A56F-44FF-8CB5-201BFDCADA1C}" presName="text_2" presStyleLbl="node1" presStyleIdx="1" presStyleCnt="5">
        <dgm:presLayoutVars>
          <dgm:bulletEnabled val="1"/>
        </dgm:presLayoutVars>
      </dgm:prSet>
      <dgm:spPr/>
      <dgm:t>
        <a:bodyPr/>
        <a:lstStyle/>
        <a:p>
          <a:endParaRPr lang="en-US"/>
        </a:p>
      </dgm:t>
    </dgm:pt>
    <dgm:pt modelId="{D0C3640A-F629-43A2-9CFA-44EB95244037}" type="pres">
      <dgm:prSet presAssocID="{B7535463-A56F-44FF-8CB5-201BFDCADA1C}" presName="accent_2" presStyleCnt="0"/>
      <dgm:spPr/>
    </dgm:pt>
    <dgm:pt modelId="{62FF596E-3DC2-41AB-A286-73700C7462E6}" type="pres">
      <dgm:prSet presAssocID="{B7535463-A56F-44FF-8CB5-201BFDCADA1C}" presName="accentRepeatNode" presStyleLbl="solidFgAcc1" presStyleIdx="1" presStyleCnt="5"/>
      <dgm:spPr/>
    </dgm:pt>
    <dgm:pt modelId="{D5C5F8E0-EDFB-473A-8910-273A818F572B}" type="pres">
      <dgm:prSet presAssocID="{FB4D4D2F-D7AC-455C-A37D-54718019F2C5}" presName="text_3" presStyleLbl="node1" presStyleIdx="2" presStyleCnt="5">
        <dgm:presLayoutVars>
          <dgm:bulletEnabled val="1"/>
        </dgm:presLayoutVars>
      </dgm:prSet>
      <dgm:spPr/>
      <dgm:t>
        <a:bodyPr/>
        <a:lstStyle/>
        <a:p>
          <a:endParaRPr lang="en-US"/>
        </a:p>
      </dgm:t>
    </dgm:pt>
    <dgm:pt modelId="{FA90C89B-DE3D-4B25-A178-12487841437D}" type="pres">
      <dgm:prSet presAssocID="{FB4D4D2F-D7AC-455C-A37D-54718019F2C5}" presName="accent_3" presStyleCnt="0"/>
      <dgm:spPr/>
    </dgm:pt>
    <dgm:pt modelId="{BBA824C2-C2F0-4C8C-8C9D-CD98F578FF82}" type="pres">
      <dgm:prSet presAssocID="{FB4D4D2F-D7AC-455C-A37D-54718019F2C5}" presName="accentRepeatNode" presStyleLbl="solidFgAcc1" presStyleIdx="2" presStyleCnt="5"/>
      <dgm:spPr/>
    </dgm:pt>
    <dgm:pt modelId="{2DF6772C-C3CF-4AC1-9BA4-525A2B035D2C}" type="pres">
      <dgm:prSet presAssocID="{37B78F11-1B40-4B80-B036-2632F5AB10D5}" presName="text_4" presStyleLbl="node1" presStyleIdx="3" presStyleCnt="5">
        <dgm:presLayoutVars>
          <dgm:bulletEnabled val="1"/>
        </dgm:presLayoutVars>
      </dgm:prSet>
      <dgm:spPr/>
      <dgm:t>
        <a:bodyPr/>
        <a:lstStyle/>
        <a:p>
          <a:endParaRPr lang="en-US"/>
        </a:p>
      </dgm:t>
    </dgm:pt>
    <dgm:pt modelId="{E136BD25-049F-4EA6-8F12-52B53CD2B54F}" type="pres">
      <dgm:prSet presAssocID="{37B78F11-1B40-4B80-B036-2632F5AB10D5}" presName="accent_4" presStyleCnt="0"/>
      <dgm:spPr/>
    </dgm:pt>
    <dgm:pt modelId="{BCC0CC63-F434-48EB-80DC-BB17B738BA30}" type="pres">
      <dgm:prSet presAssocID="{37B78F11-1B40-4B80-B036-2632F5AB10D5}" presName="accentRepeatNode" presStyleLbl="solidFgAcc1" presStyleIdx="3" presStyleCnt="5"/>
      <dgm:spPr/>
    </dgm:pt>
    <dgm:pt modelId="{F0C0F07C-71F4-4ED2-AF83-F522BB0207BB}" type="pres">
      <dgm:prSet presAssocID="{ECAC6464-56C1-40DC-9251-0E93636E6FDA}" presName="text_5" presStyleLbl="node1" presStyleIdx="4" presStyleCnt="5">
        <dgm:presLayoutVars>
          <dgm:bulletEnabled val="1"/>
        </dgm:presLayoutVars>
      </dgm:prSet>
      <dgm:spPr/>
      <dgm:t>
        <a:bodyPr/>
        <a:lstStyle/>
        <a:p>
          <a:endParaRPr lang="en-US"/>
        </a:p>
      </dgm:t>
    </dgm:pt>
    <dgm:pt modelId="{3C809CF9-4BC0-4FA1-9114-A36220277755}" type="pres">
      <dgm:prSet presAssocID="{ECAC6464-56C1-40DC-9251-0E93636E6FDA}" presName="accent_5" presStyleCnt="0"/>
      <dgm:spPr/>
    </dgm:pt>
    <dgm:pt modelId="{E3881355-043C-4419-AEB7-379EADAB5E21}" type="pres">
      <dgm:prSet presAssocID="{ECAC6464-56C1-40DC-9251-0E93636E6FDA}" presName="accentRepeatNode" presStyleLbl="solidFgAcc1" presStyleIdx="4" presStyleCnt="5"/>
      <dgm:spPr/>
    </dgm:pt>
  </dgm:ptLst>
  <dgm:cxnLst>
    <dgm:cxn modelId="{0AF4CE51-F0E3-47C5-B783-4F969212F5CC}" srcId="{571CC073-B4EA-454E-8A5E-FC001A76EABC}" destId="{FB4D4D2F-D7AC-455C-A37D-54718019F2C5}" srcOrd="2" destOrd="0" parTransId="{4C63167C-F507-44E7-9AF9-7C9030C5E724}" sibTransId="{5C18719D-329F-489E-ADF2-E0193855254F}"/>
    <dgm:cxn modelId="{129773FA-23E5-49AB-A710-5D57B88E2CA2}" type="presOf" srcId="{ECAC6464-56C1-40DC-9251-0E93636E6FDA}" destId="{F0C0F07C-71F4-4ED2-AF83-F522BB0207BB}" srcOrd="0" destOrd="0" presId="urn:microsoft.com/office/officeart/2008/layout/VerticalCurvedList"/>
    <dgm:cxn modelId="{194249B3-B1F6-425A-9519-7A9952CD44CB}" type="presOf" srcId="{37B78F11-1B40-4B80-B036-2632F5AB10D5}" destId="{2DF6772C-C3CF-4AC1-9BA4-525A2B035D2C}" srcOrd="0" destOrd="0" presId="urn:microsoft.com/office/officeart/2008/layout/VerticalCurvedList"/>
    <dgm:cxn modelId="{60BC6339-5C06-4085-BF3B-5E151CD6803F}" srcId="{571CC073-B4EA-454E-8A5E-FC001A76EABC}" destId="{ECAC6464-56C1-40DC-9251-0E93636E6FDA}" srcOrd="4" destOrd="0" parTransId="{B90460D0-9A58-4857-B8E1-0E513E3610ED}" sibTransId="{44BC1CC3-B2DE-4E16-B1C0-813A96D46484}"/>
    <dgm:cxn modelId="{7F937520-C80F-4137-A4A9-B191DD0B0277}" type="presOf" srcId="{793EDE10-5CF1-46D9-BAF8-65924FEB405E}" destId="{623A0F07-E034-4062-A940-9809D659D640}" srcOrd="0" destOrd="0" presId="urn:microsoft.com/office/officeart/2008/layout/VerticalCurvedList"/>
    <dgm:cxn modelId="{0BCAB7B3-0082-4784-8493-8F7253AE5A70}" type="presOf" srcId="{B7535463-A56F-44FF-8CB5-201BFDCADA1C}" destId="{AFF7D09E-5404-4ECE-AC3C-59FA44FE4C04}" srcOrd="0" destOrd="0" presId="urn:microsoft.com/office/officeart/2008/layout/VerticalCurvedList"/>
    <dgm:cxn modelId="{8536D27E-49CC-4ACC-8C6D-7EA83F6EB14F}" srcId="{571CC073-B4EA-454E-8A5E-FC001A76EABC}" destId="{37B78F11-1B40-4B80-B036-2632F5AB10D5}" srcOrd="3" destOrd="0" parTransId="{62B577B9-7A27-424C-8344-FF54E4B19694}" sibTransId="{DB476178-8D65-47D8-A247-B2DF0BC88B38}"/>
    <dgm:cxn modelId="{9A6550EB-8512-4652-BFAB-3F9A7D00F803}" type="presOf" srcId="{4C925965-89EC-45A1-804B-F79961061FDE}" destId="{84E162AD-861D-4555-B043-F79679CCDBDA}" srcOrd="0" destOrd="0" presId="urn:microsoft.com/office/officeart/2008/layout/VerticalCurvedList"/>
    <dgm:cxn modelId="{BD2B9D83-93AE-4C41-AEC2-D34CB852E7C3}" type="presOf" srcId="{571CC073-B4EA-454E-8A5E-FC001A76EABC}" destId="{C1F95457-0E13-4C00-AF3F-5279185B3005}" srcOrd="0" destOrd="0" presId="urn:microsoft.com/office/officeart/2008/layout/VerticalCurvedList"/>
    <dgm:cxn modelId="{67952375-B5F0-498B-9FC5-80E0C0899E43}" type="presOf" srcId="{FB4D4D2F-D7AC-455C-A37D-54718019F2C5}" destId="{D5C5F8E0-EDFB-473A-8910-273A818F572B}" srcOrd="0" destOrd="0" presId="urn:microsoft.com/office/officeart/2008/layout/VerticalCurvedList"/>
    <dgm:cxn modelId="{EB195DF4-278B-4DBE-AD5B-917E7668B09A}" srcId="{571CC073-B4EA-454E-8A5E-FC001A76EABC}" destId="{B7535463-A56F-44FF-8CB5-201BFDCADA1C}" srcOrd="1" destOrd="0" parTransId="{EE5E4710-7042-4884-A697-09DCB4315E6E}" sibTransId="{E561BA62-BD3D-41D2-9D64-925DC07A26FD}"/>
    <dgm:cxn modelId="{CB8ACE96-EBB2-4C95-B88D-09CA0BCE58BE}" srcId="{571CC073-B4EA-454E-8A5E-FC001A76EABC}" destId="{793EDE10-5CF1-46D9-BAF8-65924FEB405E}" srcOrd="0" destOrd="0" parTransId="{F80CFD13-8A6E-4B63-9F05-60B999D28816}" sibTransId="{4C925965-89EC-45A1-804B-F79961061FDE}"/>
    <dgm:cxn modelId="{212BD8CF-11E9-4086-BD56-24C1E6B6F110}" type="presParOf" srcId="{C1F95457-0E13-4C00-AF3F-5279185B3005}" destId="{4208A881-E163-4E2D-843D-3E50A7960126}" srcOrd="0" destOrd="0" presId="urn:microsoft.com/office/officeart/2008/layout/VerticalCurvedList"/>
    <dgm:cxn modelId="{A68DE669-BCA4-425D-BEB8-5A9199F74E38}" type="presParOf" srcId="{4208A881-E163-4E2D-843D-3E50A7960126}" destId="{18DFAB4C-927C-4D8E-B963-160FBB72A981}" srcOrd="0" destOrd="0" presId="urn:microsoft.com/office/officeart/2008/layout/VerticalCurvedList"/>
    <dgm:cxn modelId="{254081D7-1C5A-476E-81A9-70F53E2789CF}" type="presParOf" srcId="{18DFAB4C-927C-4D8E-B963-160FBB72A981}" destId="{D7A136A3-59C3-4E7B-B46A-5EBCE8A4078B}" srcOrd="0" destOrd="0" presId="urn:microsoft.com/office/officeart/2008/layout/VerticalCurvedList"/>
    <dgm:cxn modelId="{11242B4E-F211-4FC1-B6C2-25D04DC67E1A}" type="presParOf" srcId="{18DFAB4C-927C-4D8E-B963-160FBB72A981}" destId="{84E162AD-861D-4555-B043-F79679CCDBDA}" srcOrd="1" destOrd="0" presId="urn:microsoft.com/office/officeart/2008/layout/VerticalCurvedList"/>
    <dgm:cxn modelId="{F1D858EE-9069-4FDE-95B9-6BA8E2340239}" type="presParOf" srcId="{18DFAB4C-927C-4D8E-B963-160FBB72A981}" destId="{0CC9D516-AF50-449F-94BB-47477852AD53}" srcOrd="2" destOrd="0" presId="urn:microsoft.com/office/officeart/2008/layout/VerticalCurvedList"/>
    <dgm:cxn modelId="{1063CE0C-1E56-4719-B6C7-D635D8A6A068}" type="presParOf" srcId="{18DFAB4C-927C-4D8E-B963-160FBB72A981}" destId="{44A52C95-0F8F-4D9A-AFA3-B197DFE13F6B}" srcOrd="3" destOrd="0" presId="urn:microsoft.com/office/officeart/2008/layout/VerticalCurvedList"/>
    <dgm:cxn modelId="{C7EA1BAC-D8DF-4941-87BE-02E4333274DD}" type="presParOf" srcId="{4208A881-E163-4E2D-843D-3E50A7960126}" destId="{623A0F07-E034-4062-A940-9809D659D640}" srcOrd="1" destOrd="0" presId="urn:microsoft.com/office/officeart/2008/layout/VerticalCurvedList"/>
    <dgm:cxn modelId="{159F64A0-D1DD-4A0B-9D33-3DDBC819572F}" type="presParOf" srcId="{4208A881-E163-4E2D-843D-3E50A7960126}" destId="{F35DD54C-BEE8-44C4-8F0D-E8659F88F976}" srcOrd="2" destOrd="0" presId="urn:microsoft.com/office/officeart/2008/layout/VerticalCurvedList"/>
    <dgm:cxn modelId="{B2358BD7-435D-48C3-9713-799E5FF4EAE9}" type="presParOf" srcId="{F35DD54C-BEE8-44C4-8F0D-E8659F88F976}" destId="{47DD8210-5628-4679-9FA7-1B1563160569}" srcOrd="0" destOrd="0" presId="urn:microsoft.com/office/officeart/2008/layout/VerticalCurvedList"/>
    <dgm:cxn modelId="{5FC0DED4-DDD6-4475-8498-16B18B6BF5C7}" type="presParOf" srcId="{4208A881-E163-4E2D-843D-3E50A7960126}" destId="{AFF7D09E-5404-4ECE-AC3C-59FA44FE4C04}" srcOrd="3" destOrd="0" presId="urn:microsoft.com/office/officeart/2008/layout/VerticalCurvedList"/>
    <dgm:cxn modelId="{312E8834-688C-43E2-8570-9C4661481A25}" type="presParOf" srcId="{4208A881-E163-4E2D-843D-3E50A7960126}" destId="{D0C3640A-F629-43A2-9CFA-44EB95244037}" srcOrd="4" destOrd="0" presId="urn:microsoft.com/office/officeart/2008/layout/VerticalCurvedList"/>
    <dgm:cxn modelId="{AA4C74C6-DE4C-4EA5-BF83-8825BDBE9F61}" type="presParOf" srcId="{D0C3640A-F629-43A2-9CFA-44EB95244037}" destId="{62FF596E-3DC2-41AB-A286-73700C7462E6}" srcOrd="0" destOrd="0" presId="urn:microsoft.com/office/officeart/2008/layout/VerticalCurvedList"/>
    <dgm:cxn modelId="{6CA149AF-6EFA-431E-BF2B-135F7B85F0EB}" type="presParOf" srcId="{4208A881-E163-4E2D-843D-3E50A7960126}" destId="{D5C5F8E0-EDFB-473A-8910-273A818F572B}" srcOrd="5" destOrd="0" presId="urn:microsoft.com/office/officeart/2008/layout/VerticalCurvedList"/>
    <dgm:cxn modelId="{4BED32CD-70C5-4572-9159-C1812BD78254}" type="presParOf" srcId="{4208A881-E163-4E2D-843D-3E50A7960126}" destId="{FA90C89B-DE3D-4B25-A178-12487841437D}" srcOrd="6" destOrd="0" presId="urn:microsoft.com/office/officeart/2008/layout/VerticalCurvedList"/>
    <dgm:cxn modelId="{AB42F96D-41D7-4B7A-8CC2-7119418CD386}" type="presParOf" srcId="{FA90C89B-DE3D-4B25-A178-12487841437D}" destId="{BBA824C2-C2F0-4C8C-8C9D-CD98F578FF82}" srcOrd="0" destOrd="0" presId="urn:microsoft.com/office/officeart/2008/layout/VerticalCurvedList"/>
    <dgm:cxn modelId="{B972D9C8-4024-4238-BC09-4CA7EB1A6D93}" type="presParOf" srcId="{4208A881-E163-4E2D-843D-3E50A7960126}" destId="{2DF6772C-C3CF-4AC1-9BA4-525A2B035D2C}" srcOrd="7" destOrd="0" presId="urn:microsoft.com/office/officeart/2008/layout/VerticalCurvedList"/>
    <dgm:cxn modelId="{E0BF06A0-A3FA-464A-AA0A-56886D9A1E3A}" type="presParOf" srcId="{4208A881-E163-4E2D-843D-3E50A7960126}" destId="{E136BD25-049F-4EA6-8F12-52B53CD2B54F}" srcOrd="8" destOrd="0" presId="urn:microsoft.com/office/officeart/2008/layout/VerticalCurvedList"/>
    <dgm:cxn modelId="{DB0C9B33-A01E-4C5C-A73A-8089CB3A3104}" type="presParOf" srcId="{E136BD25-049F-4EA6-8F12-52B53CD2B54F}" destId="{BCC0CC63-F434-48EB-80DC-BB17B738BA30}" srcOrd="0" destOrd="0" presId="urn:microsoft.com/office/officeart/2008/layout/VerticalCurvedList"/>
    <dgm:cxn modelId="{EA4D4792-E7DB-4123-BFE9-219642609D16}" type="presParOf" srcId="{4208A881-E163-4E2D-843D-3E50A7960126}" destId="{F0C0F07C-71F4-4ED2-AF83-F522BB0207BB}" srcOrd="9" destOrd="0" presId="urn:microsoft.com/office/officeart/2008/layout/VerticalCurvedList"/>
    <dgm:cxn modelId="{951DBCA2-024F-40BA-AA6F-D2E9C5F407B5}" type="presParOf" srcId="{4208A881-E163-4E2D-843D-3E50A7960126}" destId="{3C809CF9-4BC0-4FA1-9114-A36220277755}" srcOrd="10" destOrd="0" presId="urn:microsoft.com/office/officeart/2008/layout/VerticalCurvedList"/>
    <dgm:cxn modelId="{BC847B51-F92B-4A67-BD05-3DEBC46DE74C}" type="presParOf" srcId="{3C809CF9-4BC0-4FA1-9114-A36220277755}" destId="{E3881355-043C-4419-AEB7-379EADAB5E2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9293771-CB52-4568-8177-B4A926B70E73}"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1CCB1D67-BD3C-4C51-9C11-01474DFD69FB}">
      <dgm:prSet phldrT="[Text]"/>
      <dgm:spPr/>
      <dgm:t>
        <a:bodyPr/>
        <a:lstStyle/>
        <a:p>
          <a:r>
            <a:rPr lang="en-GB" b="1" dirty="0" smtClean="0"/>
            <a:t>Transformation Manager</a:t>
          </a:r>
          <a:endParaRPr lang="en-US" dirty="0"/>
        </a:p>
      </dgm:t>
    </dgm:pt>
    <dgm:pt modelId="{138C4DF4-F5F6-4005-AED3-244A05F1BCA5}" type="parTrans" cxnId="{F55205C4-8614-4BD8-8AD2-8EF3FED1B643}">
      <dgm:prSet/>
      <dgm:spPr/>
      <dgm:t>
        <a:bodyPr/>
        <a:lstStyle/>
        <a:p>
          <a:endParaRPr lang="en-US"/>
        </a:p>
      </dgm:t>
    </dgm:pt>
    <dgm:pt modelId="{AA1D7988-B8B2-42B1-AE0D-3D7A31338086}" type="sibTrans" cxnId="{F55205C4-8614-4BD8-8AD2-8EF3FED1B643}">
      <dgm:prSet/>
      <dgm:spPr/>
      <dgm:t>
        <a:bodyPr/>
        <a:lstStyle/>
        <a:p>
          <a:endParaRPr lang="en-US"/>
        </a:p>
      </dgm:t>
    </dgm:pt>
    <dgm:pt modelId="{90D00BC4-1607-4EE7-BF28-11A2FAFC089E}">
      <dgm:prSet/>
      <dgm:spPr/>
      <dgm:t>
        <a:bodyPr/>
        <a:lstStyle/>
        <a:p>
          <a:r>
            <a:rPr lang="en-GB" b="1" dirty="0" smtClean="0"/>
            <a:t>Configuration Manager (Meta-model level)</a:t>
          </a:r>
          <a:endParaRPr lang="en-US" dirty="0"/>
        </a:p>
      </dgm:t>
    </dgm:pt>
    <dgm:pt modelId="{325C1D62-E98F-46D1-A89C-15142663A8D6}" type="parTrans" cxnId="{D31DDB30-7D76-4B57-BE59-B7BC1735DF31}">
      <dgm:prSet/>
      <dgm:spPr/>
      <dgm:t>
        <a:bodyPr/>
        <a:lstStyle/>
        <a:p>
          <a:endParaRPr lang="en-US"/>
        </a:p>
      </dgm:t>
    </dgm:pt>
    <dgm:pt modelId="{6F7936B3-D583-48CA-B42E-DC3A39A03B53}" type="sibTrans" cxnId="{D31DDB30-7D76-4B57-BE59-B7BC1735DF31}">
      <dgm:prSet/>
      <dgm:spPr/>
      <dgm:t>
        <a:bodyPr/>
        <a:lstStyle/>
        <a:p>
          <a:endParaRPr lang="en-US"/>
        </a:p>
      </dgm:t>
    </dgm:pt>
    <dgm:pt modelId="{C42EDA69-0C99-45C2-88B6-07353B72D2E7}">
      <dgm:prSet/>
      <dgm:spPr/>
      <dgm:t>
        <a:bodyPr/>
        <a:lstStyle/>
        <a:p>
          <a:r>
            <a:rPr lang="en-GB" b="1" dirty="0" smtClean="0"/>
            <a:t>Traceability Manager (Model Level)</a:t>
          </a:r>
          <a:endParaRPr lang="en-US" dirty="0"/>
        </a:p>
      </dgm:t>
    </dgm:pt>
    <dgm:pt modelId="{1755C282-FF2F-4F2C-A086-93CE10C61D47}" type="parTrans" cxnId="{39D38C72-ED66-4538-8AD6-D46DC6BFC6B2}">
      <dgm:prSet/>
      <dgm:spPr/>
      <dgm:t>
        <a:bodyPr/>
        <a:lstStyle/>
        <a:p>
          <a:endParaRPr lang="en-US"/>
        </a:p>
      </dgm:t>
    </dgm:pt>
    <dgm:pt modelId="{09D1A639-1B55-47FF-9B06-CDB2C14E2E90}" type="sibTrans" cxnId="{39D38C72-ED66-4538-8AD6-D46DC6BFC6B2}">
      <dgm:prSet/>
      <dgm:spPr/>
      <dgm:t>
        <a:bodyPr/>
        <a:lstStyle/>
        <a:p>
          <a:endParaRPr lang="en-US"/>
        </a:p>
      </dgm:t>
    </dgm:pt>
    <dgm:pt modelId="{7A52C8F2-C325-474C-9F3D-D989CD55C10B}">
      <dgm:prSet/>
      <dgm:spPr/>
      <dgm:t>
        <a:bodyPr/>
        <a:lstStyle/>
        <a:p>
          <a:r>
            <a:rPr lang="en-GB" b="1" dirty="0" smtClean="0"/>
            <a:t>Synchronization Manager</a:t>
          </a:r>
          <a:endParaRPr lang="en-US" dirty="0"/>
        </a:p>
      </dgm:t>
    </dgm:pt>
    <dgm:pt modelId="{90FAA143-FEA0-44C7-B57F-41BE3C7089B4}" type="parTrans" cxnId="{9FD518EF-5385-44FC-BBA8-A3E9D14C981F}">
      <dgm:prSet/>
      <dgm:spPr/>
      <dgm:t>
        <a:bodyPr/>
        <a:lstStyle/>
        <a:p>
          <a:endParaRPr lang="en-US"/>
        </a:p>
      </dgm:t>
    </dgm:pt>
    <dgm:pt modelId="{E639239D-CC3A-4BEE-8ECA-BFCAAE578B07}" type="sibTrans" cxnId="{9FD518EF-5385-44FC-BBA8-A3E9D14C981F}">
      <dgm:prSet/>
      <dgm:spPr/>
      <dgm:t>
        <a:bodyPr/>
        <a:lstStyle/>
        <a:p>
          <a:endParaRPr lang="en-US"/>
        </a:p>
      </dgm:t>
    </dgm:pt>
    <dgm:pt modelId="{F0F01333-8395-4828-B820-03EE55D50594}">
      <dgm:prSet phldrT="[Text]"/>
      <dgm:spPr/>
      <dgm:t>
        <a:bodyPr/>
        <a:lstStyle/>
        <a:p>
          <a:r>
            <a:rPr lang="en-GB" dirty="0" smtClean="0"/>
            <a:t>provides the infrastructure to register and launch transformations.</a:t>
          </a:r>
          <a:endParaRPr lang="en-US" dirty="0"/>
        </a:p>
      </dgm:t>
    </dgm:pt>
    <dgm:pt modelId="{F4E04F37-2C80-490B-B9A2-1CFAF0C63F61}" type="parTrans" cxnId="{E50D81B0-2C27-4A14-9993-F260257101F1}">
      <dgm:prSet/>
      <dgm:spPr/>
      <dgm:t>
        <a:bodyPr/>
        <a:lstStyle/>
        <a:p>
          <a:endParaRPr lang="en-US"/>
        </a:p>
      </dgm:t>
    </dgm:pt>
    <dgm:pt modelId="{7072741E-E1F0-465B-A63C-EAEFA0748491}" type="sibTrans" cxnId="{E50D81B0-2C27-4A14-9993-F260257101F1}">
      <dgm:prSet/>
      <dgm:spPr/>
      <dgm:t>
        <a:bodyPr/>
        <a:lstStyle/>
        <a:p>
          <a:endParaRPr lang="en-US"/>
        </a:p>
      </dgm:t>
    </dgm:pt>
    <dgm:pt modelId="{CB80E670-3A7C-4C2B-94E8-E203D89F9DE3}">
      <dgm:prSet/>
      <dgm:spPr/>
      <dgm:t>
        <a:bodyPr/>
        <a:lstStyle/>
        <a:p>
          <a:r>
            <a:rPr lang="en-GB" dirty="0" smtClean="0"/>
            <a:t>for personalizing the behaviour of the framework to meet the needs of a specific standard / organization / project / individual.</a:t>
          </a:r>
          <a:endParaRPr lang="en-US" dirty="0"/>
        </a:p>
      </dgm:t>
    </dgm:pt>
    <dgm:pt modelId="{65F9F2DB-400A-44B8-A548-6FF4243CB751}" type="parTrans" cxnId="{7243F14A-EB86-4A54-A5B2-E9588B5BBC65}">
      <dgm:prSet/>
      <dgm:spPr/>
      <dgm:t>
        <a:bodyPr/>
        <a:lstStyle/>
        <a:p>
          <a:endParaRPr lang="en-US"/>
        </a:p>
      </dgm:t>
    </dgm:pt>
    <dgm:pt modelId="{8261416A-31A3-4AEF-B63C-EBC78EB5E2BE}" type="sibTrans" cxnId="{7243F14A-EB86-4A54-A5B2-E9588B5BBC65}">
      <dgm:prSet/>
      <dgm:spPr/>
      <dgm:t>
        <a:bodyPr/>
        <a:lstStyle/>
        <a:p>
          <a:endParaRPr lang="en-US"/>
        </a:p>
      </dgm:t>
    </dgm:pt>
    <dgm:pt modelId="{801E384E-F056-4940-A980-968B28965889}">
      <dgm:prSet/>
      <dgm:spPr/>
      <dgm:t>
        <a:bodyPr/>
        <a:lstStyle/>
        <a:p>
          <a:r>
            <a:rPr lang="en-GB" dirty="0" smtClean="0"/>
            <a:t>keeps links between elements of user-visible models and elements of the KB.</a:t>
          </a:r>
          <a:endParaRPr lang="en-US" dirty="0"/>
        </a:p>
      </dgm:t>
    </dgm:pt>
    <dgm:pt modelId="{F2F324B3-E56E-4065-B9D1-2BC233835CFD}" type="parTrans" cxnId="{BAE24564-2FB2-47E9-A5E3-3AE992BE4F6D}">
      <dgm:prSet/>
      <dgm:spPr/>
      <dgm:t>
        <a:bodyPr/>
        <a:lstStyle/>
        <a:p>
          <a:endParaRPr lang="en-US"/>
        </a:p>
      </dgm:t>
    </dgm:pt>
    <dgm:pt modelId="{3C494BEF-0510-4C09-A626-8CDCA439E1A7}" type="sibTrans" cxnId="{BAE24564-2FB2-47E9-A5E3-3AE992BE4F6D}">
      <dgm:prSet/>
      <dgm:spPr/>
      <dgm:t>
        <a:bodyPr/>
        <a:lstStyle/>
        <a:p>
          <a:endParaRPr lang="en-US"/>
        </a:p>
      </dgm:t>
    </dgm:pt>
    <dgm:pt modelId="{2F8A0FCB-D036-40D1-B431-60B5B08B4CEB}">
      <dgm:prSet/>
      <dgm:spPr/>
      <dgm:t>
        <a:bodyPr/>
        <a:lstStyle/>
        <a:p>
          <a:r>
            <a:rPr lang="en-GB" smtClean="0"/>
            <a:t>triggering </a:t>
          </a:r>
          <a:r>
            <a:rPr lang="en-GB" dirty="0" smtClean="0"/>
            <a:t>transformations when synchronization is needed</a:t>
          </a:r>
          <a:endParaRPr lang="en-US" dirty="0"/>
        </a:p>
      </dgm:t>
    </dgm:pt>
    <dgm:pt modelId="{50B2DE25-0044-4592-B120-BEC61E9511D8}" type="parTrans" cxnId="{54565460-1862-42F8-9D9B-0868D8A132B2}">
      <dgm:prSet/>
      <dgm:spPr/>
      <dgm:t>
        <a:bodyPr/>
        <a:lstStyle/>
        <a:p>
          <a:endParaRPr lang="en-US"/>
        </a:p>
      </dgm:t>
    </dgm:pt>
    <dgm:pt modelId="{2BFD7323-B1AA-4389-84BF-157027C50E79}" type="sibTrans" cxnId="{54565460-1862-42F8-9D9B-0868D8A132B2}">
      <dgm:prSet/>
      <dgm:spPr/>
      <dgm:t>
        <a:bodyPr/>
        <a:lstStyle/>
        <a:p>
          <a:endParaRPr lang="en-US"/>
        </a:p>
      </dgm:t>
    </dgm:pt>
    <dgm:pt modelId="{B37EA22F-5EFE-4408-80DC-9068BE6A7104}">
      <dgm:prSet/>
      <dgm:spPr/>
      <dgm:t>
        <a:bodyPr/>
        <a:lstStyle/>
        <a:p>
          <a:r>
            <a:rPr lang="en-GB" u="sng" dirty="0" smtClean="0"/>
            <a:t>A DSL for model transformation specifications</a:t>
          </a:r>
          <a:endParaRPr lang="en-US" u="sng" dirty="0"/>
        </a:p>
      </dgm:t>
    </dgm:pt>
    <dgm:pt modelId="{B851D0CB-676F-4B51-B547-B1AEE203C76B}" type="parTrans" cxnId="{EF6951CF-7450-47F6-834E-24F24AA46099}">
      <dgm:prSet/>
      <dgm:spPr/>
      <dgm:t>
        <a:bodyPr/>
        <a:lstStyle/>
        <a:p>
          <a:endParaRPr lang="en-US"/>
        </a:p>
      </dgm:t>
    </dgm:pt>
    <dgm:pt modelId="{A44C6039-3B50-42D0-BD0E-B06699335666}" type="sibTrans" cxnId="{EF6951CF-7450-47F6-834E-24F24AA46099}">
      <dgm:prSet/>
      <dgm:spPr/>
      <dgm:t>
        <a:bodyPr/>
        <a:lstStyle/>
        <a:p>
          <a:endParaRPr lang="en-US"/>
        </a:p>
      </dgm:t>
    </dgm:pt>
    <dgm:pt modelId="{56624BA6-DB18-45AF-A3F5-3F37F247AEC6}">
      <dgm:prSet/>
      <dgm:spPr/>
      <dgm:t>
        <a:bodyPr/>
        <a:lstStyle/>
        <a:p>
          <a:r>
            <a:rPr lang="en-GB" dirty="0" smtClean="0"/>
            <a:t>keeps traces between transformed models and its source models.</a:t>
          </a:r>
          <a:endParaRPr lang="en-US" dirty="0"/>
        </a:p>
      </dgm:t>
    </dgm:pt>
    <dgm:pt modelId="{B73136F8-7F22-4A9B-B01D-3084AE2E8622}" type="parTrans" cxnId="{AEE37EB0-75F6-46E1-9021-67C5C129331E}">
      <dgm:prSet/>
      <dgm:spPr/>
      <dgm:t>
        <a:bodyPr/>
        <a:lstStyle/>
        <a:p>
          <a:endParaRPr lang="en-US"/>
        </a:p>
      </dgm:t>
    </dgm:pt>
    <dgm:pt modelId="{332BBB99-D9ED-4617-ACF3-71553DFD28F2}" type="sibTrans" cxnId="{AEE37EB0-75F6-46E1-9021-67C5C129331E}">
      <dgm:prSet/>
      <dgm:spPr/>
      <dgm:t>
        <a:bodyPr/>
        <a:lstStyle/>
        <a:p>
          <a:endParaRPr lang="en-US"/>
        </a:p>
      </dgm:t>
    </dgm:pt>
    <dgm:pt modelId="{29828E34-F8FC-4874-9692-6A70FEBD9B85}">
      <dgm:prSet phldrT="[Text]"/>
      <dgm:spPr/>
      <dgm:t>
        <a:bodyPr/>
        <a:lstStyle/>
        <a:p>
          <a:r>
            <a:rPr lang="en-GB" dirty="0" smtClean="0"/>
            <a:t>obtains one or several output models from one or several input models.</a:t>
          </a:r>
          <a:endParaRPr lang="en-US" dirty="0"/>
        </a:p>
      </dgm:t>
    </dgm:pt>
    <dgm:pt modelId="{91D07CF1-7FEC-4C10-A965-D1DDCFF41F61}" type="parTrans" cxnId="{262D6E7C-93BF-4B98-A169-1B26745E9DFD}">
      <dgm:prSet/>
      <dgm:spPr/>
      <dgm:t>
        <a:bodyPr/>
        <a:lstStyle/>
        <a:p>
          <a:endParaRPr lang="en-US"/>
        </a:p>
      </dgm:t>
    </dgm:pt>
    <dgm:pt modelId="{4AE2F5A4-CF24-4093-8E81-28C2441E0436}" type="sibTrans" cxnId="{262D6E7C-93BF-4B98-A169-1B26745E9DFD}">
      <dgm:prSet/>
      <dgm:spPr/>
      <dgm:t>
        <a:bodyPr/>
        <a:lstStyle/>
        <a:p>
          <a:endParaRPr lang="en-US"/>
        </a:p>
      </dgm:t>
    </dgm:pt>
    <dgm:pt modelId="{C7FDF175-50DD-402D-8059-B573EB78BF91}">
      <dgm:prSet/>
      <dgm:spPr/>
      <dgm:t>
        <a:bodyPr/>
        <a:lstStyle/>
        <a:p>
          <a:r>
            <a:rPr lang="en-GB" dirty="0" smtClean="0"/>
            <a:t>configures the transformations to be able to produce different outputs using the same inputs.</a:t>
          </a:r>
          <a:endParaRPr lang="en-US" dirty="0"/>
        </a:p>
      </dgm:t>
    </dgm:pt>
    <dgm:pt modelId="{DE73FA3D-1C04-46BD-8FCE-F3606EE4FAEB}" type="parTrans" cxnId="{6508661B-C4E6-438F-8799-0054FCCE2A0D}">
      <dgm:prSet/>
      <dgm:spPr/>
      <dgm:t>
        <a:bodyPr/>
        <a:lstStyle/>
        <a:p>
          <a:endParaRPr lang="en-US"/>
        </a:p>
      </dgm:t>
    </dgm:pt>
    <dgm:pt modelId="{D631EAAA-073B-45B9-A547-AF72157D42CD}" type="sibTrans" cxnId="{6508661B-C4E6-438F-8799-0054FCCE2A0D}">
      <dgm:prSet/>
      <dgm:spPr/>
      <dgm:t>
        <a:bodyPr/>
        <a:lstStyle/>
        <a:p>
          <a:endParaRPr lang="en-US"/>
        </a:p>
      </dgm:t>
    </dgm:pt>
    <dgm:pt modelId="{DA3BE20C-515D-42A8-A2FF-21A0DA1E937B}" type="pres">
      <dgm:prSet presAssocID="{89293771-CB52-4568-8177-B4A926B70E73}" presName="linear" presStyleCnt="0">
        <dgm:presLayoutVars>
          <dgm:dir/>
          <dgm:animLvl val="lvl"/>
          <dgm:resizeHandles val="exact"/>
        </dgm:presLayoutVars>
      </dgm:prSet>
      <dgm:spPr/>
      <dgm:t>
        <a:bodyPr/>
        <a:lstStyle/>
        <a:p>
          <a:endParaRPr lang="en-US"/>
        </a:p>
      </dgm:t>
    </dgm:pt>
    <dgm:pt modelId="{D4D8DB09-08EB-468F-B517-98B32D9A72EF}" type="pres">
      <dgm:prSet presAssocID="{1CCB1D67-BD3C-4C51-9C11-01474DFD69FB}" presName="parentLin" presStyleCnt="0"/>
      <dgm:spPr/>
    </dgm:pt>
    <dgm:pt modelId="{CEA5EAA9-1C98-4521-9C73-982F0B7DFE22}" type="pres">
      <dgm:prSet presAssocID="{1CCB1D67-BD3C-4C51-9C11-01474DFD69FB}" presName="parentLeftMargin" presStyleLbl="node1" presStyleIdx="0" presStyleCnt="4"/>
      <dgm:spPr/>
      <dgm:t>
        <a:bodyPr/>
        <a:lstStyle/>
        <a:p>
          <a:endParaRPr lang="en-US"/>
        </a:p>
      </dgm:t>
    </dgm:pt>
    <dgm:pt modelId="{A54D5A45-5885-4759-A2EE-264B33DDDA49}" type="pres">
      <dgm:prSet presAssocID="{1CCB1D67-BD3C-4C51-9C11-01474DFD69FB}" presName="parentText" presStyleLbl="node1" presStyleIdx="0" presStyleCnt="4">
        <dgm:presLayoutVars>
          <dgm:chMax val="0"/>
          <dgm:bulletEnabled val="1"/>
        </dgm:presLayoutVars>
      </dgm:prSet>
      <dgm:spPr/>
      <dgm:t>
        <a:bodyPr/>
        <a:lstStyle/>
        <a:p>
          <a:endParaRPr lang="en-US"/>
        </a:p>
      </dgm:t>
    </dgm:pt>
    <dgm:pt modelId="{530E6918-50F8-4135-9ED7-EA7D63312E62}" type="pres">
      <dgm:prSet presAssocID="{1CCB1D67-BD3C-4C51-9C11-01474DFD69FB}" presName="negativeSpace" presStyleCnt="0"/>
      <dgm:spPr/>
    </dgm:pt>
    <dgm:pt modelId="{D0751145-6750-4ECF-9B4E-F6FDC5A6B041}" type="pres">
      <dgm:prSet presAssocID="{1CCB1D67-BD3C-4C51-9C11-01474DFD69FB}" presName="childText" presStyleLbl="conFgAcc1" presStyleIdx="0" presStyleCnt="4">
        <dgm:presLayoutVars>
          <dgm:bulletEnabled val="1"/>
        </dgm:presLayoutVars>
      </dgm:prSet>
      <dgm:spPr/>
      <dgm:t>
        <a:bodyPr/>
        <a:lstStyle/>
        <a:p>
          <a:endParaRPr lang="en-US"/>
        </a:p>
      </dgm:t>
    </dgm:pt>
    <dgm:pt modelId="{32704A90-4CD9-4C15-B176-9AFFBF15AE2D}" type="pres">
      <dgm:prSet presAssocID="{AA1D7988-B8B2-42B1-AE0D-3D7A31338086}" presName="spaceBetweenRectangles" presStyleCnt="0"/>
      <dgm:spPr/>
    </dgm:pt>
    <dgm:pt modelId="{39284D4B-FFA6-464A-A222-BF41A67435DB}" type="pres">
      <dgm:prSet presAssocID="{90D00BC4-1607-4EE7-BF28-11A2FAFC089E}" presName="parentLin" presStyleCnt="0"/>
      <dgm:spPr/>
    </dgm:pt>
    <dgm:pt modelId="{8F1B6E43-0B21-4EBE-910A-B2B7F3F84D3B}" type="pres">
      <dgm:prSet presAssocID="{90D00BC4-1607-4EE7-BF28-11A2FAFC089E}" presName="parentLeftMargin" presStyleLbl="node1" presStyleIdx="0" presStyleCnt="4"/>
      <dgm:spPr/>
      <dgm:t>
        <a:bodyPr/>
        <a:lstStyle/>
        <a:p>
          <a:endParaRPr lang="en-US"/>
        </a:p>
      </dgm:t>
    </dgm:pt>
    <dgm:pt modelId="{A413A2EC-CCD5-458B-935F-0AA53709E490}" type="pres">
      <dgm:prSet presAssocID="{90D00BC4-1607-4EE7-BF28-11A2FAFC089E}" presName="parentText" presStyleLbl="node1" presStyleIdx="1" presStyleCnt="4">
        <dgm:presLayoutVars>
          <dgm:chMax val="0"/>
          <dgm:bulletEnabled val="1"/>
        </dgm:presLayoutVars>
      </dgm:prSet>
      <dgm:spPr/>
      <dgm:t>
        <a:bodyPr/>
        <a:lstStyle/>
        <a:p>
          <a:endParaRPr lang="en-US"/>
        </a:p>
      </dgm:t>
    </dgm:pt>
    <dgm:pt modelId="{FBED0413-54F2-4477-8894-834A6DBDB99B}" type="pres">
      <dgm:prSet presAssocID="{90D00BC4-1607-4EE7-BF28-11A2FAFC089E}" presName="negativeSpace" presStyleCnt="0"/>
      <dgm:spPr/>
    </dgm:pt>
    <dgm:pt modelId="{57DA0112-674A-44F5-9BEF-89B86EC4A556}" type="pres">
      <dgm:prSet presAssocID="{90D00BC4-1607-4EE7-BF28-11A2FAFC089E}" presName="childText" presStyleLbl="conFgAcc1" presStyleIdx="1" presStyleCnt="4">
        <dgm:presLayoutVars>
          <dgm:bulletEnabled val="1"/>
        </dgm:presLayoutVars>
      </dgm:prSet>
      <dgm:spPr/>
      <dgm:t>
        <a:bodyPr/>
        <a:lstStyle/>
        <a:p>
          <a:endParaRPr lang="en-US"/>
        </a:p>
      </dgm:t>
    </dgm:pt>
    <dgm:pt modelId="{8EDEE975-6900-4264-8E2E-A113FAB5D0AB}" type="pres">
      <dgm:prSet presAssocID="{6F7936B3-D583-48CA-B42E-DC3A39A03B53}" presName="spaceBetweenRectangles" presStyleCnt="0"/>
      <dgm:spPr/>
    </dgm:pt>
    <dgm:pt modelId="{9258FB87-B9E5-4121-AA39-C2A3DCFE4D84}" type="pres">
      <dgm:prSet presAssocID="{C42EDA69-0C99-45C2-88B6-07353B72D2E7}" presName="parentLin" presStyleCnt="0"/>
      <dgm:spPr/>
    </dgm:pt>
    <dgm:pt modelId="{ACBCAC71-A3AC-4A7B-A0BB-18916A8E5676}" type="pres">
      <dgm:prSet presAssocID="{C42EDA69-0C99-45C2-88B6-07353B72D2E7}" presName="parentLeftMargin" presStyleLbl="node1" presStyleIdx="1" presStyleCnt="4"/>
      <dgm:spPr/>
      <dgm:t>
        <a:bodyPr/>
        <a:lstStyle/>
        <a:p>
          <a:endParaRPr lang="en-US"/>
        </a:p>
      </dgm:t>
    </dgm:pt>
    <dgm:pt modelId="{2AB01444-DEFC-4603-8088-FE97C9C2BFF0}" type="pres">
      <dgm:prSet presAssocID="{C42EDA69-0C99-45C2-88B6-07353B72D2E7}" presName="parentText" presStyleLbl="node1" presStyleIdx="2" presStyleCnt="4">
        <dgm:presLayoutVars>
          <dgm:chMax val="0"/>
          <dgm:bulletEnabled val="1"/>
        </dgm:presLayoutVars>
      </dgm:prSet>
      <dgm:spPr/>
      <dgm:t>
        <a:bodyPr/>
        <a:lstStyle/>
        <a:p>
          <a:endParaRPr lang="en-US"/>
        </a:p>
      </dgm:t>
    </dgm:pt>
    <dgm:pt modelId="{A614E824-C90A-4897-BDC6-D6ED3E24F01B}" type="pres">
      <dgm:prSet presAssocID="{C42EDA69-0C99-45C2-88B6-07353B72D2E7}" presName="negativeSpace" presStyleCnt="0"/>
      <dgm:spPr/>
    </dgm:pt>
    <dgm:pt modelId="{96AB8260-9548-4A20-B8DE-7038D1BF60B1}" type="pres">
      <dgm:prSet presAssocID="{C42EDA69-0C99-45C2-88B6-07353B72D2E7}" presName="childText" presStyleLbl="conFgAcc1" presStyleIdx="2" presStyleCnt="4">
        <dgm:presLayoutVars>
          <dgm:bulletEnabled val="1"/>
        </dgm:presLayoutVars>
      </dgm:prSet>
      <dgm:spPr/>
      <dgm:t>
        <a:bodyPr/>
        <a:lstStyle/>
        <a:p>
          <a:endParaRPr lang="en-US"/>
        </a:p>
      </dgm:t>
    </dgm:pt>
    <dgm:pt modelId="{6CBFD3FC-C2FF-4D8C-9420-7AD99BE1E5E1}" type="pres">
      <dgm:prSet presAssocID="{09D1A639-1B55-47FF-9B06-CDB2C14E2E90}" presName="spaceBetweenRectangles" presStyleCnt="0"/>
      <dgm:spPr/>
    </dgm:pt>
    <dgm:pt modelId="{DB0BB2AE-36B1-4F5D-A6C8-42B28B910F58}" type="pres">
      <dgm:prSet presAssocID="{7A52C8F2-C325-474C-9F3D-D989CD55C10B}" presName="parentLin" presStyleCnt="0"/>
      <dgm:spPr/>
    </dgm:pt>
    <dgm:pt modelId="{2871C434-847C-4594-9F2B-2225BF75D200}" type="pres">
      <dgm:prSet presAssocID="{7A52C8F2-C325-474C-9F3D-D989CD55C10B}" presName="parentLeftMargin" presStyleLbl="node1" presStyleIdx="2" presStyleCnt="4"/>
      <dgm:spPr/>
      <dgm:t>
        <a:bodyPr/>
        <a:lstStyle/>
        <a:p>
          <a:endParaRPr lang="en-US"/>
        </a:p>
      </dgm:t>
    </dgm:pt>
    <dgm:pt modelId="{C55A325D-5524-4795-9B7B-0D444D022B67}" type="pres">
      <dgm:prSet presAssocID="{7A52C8F2-C325-474C-9F3D-D989CD55C10B}" presName="parentText" presStyleLbl="node1" presStyleIdx="3" presStyleCnt="4">
        <dgm:presLayoutVars>
          <dgm:chMax val="0"/>
          <dgm:bulletEnabled val="1"/>
        </dgm:presLayoutVars>
      </dgm:prSet>
      <dgm:spPr/>
      <dgm:t>
        <a:bodyPr/>
        <a:lstStyle/>
        <a:p>
          <a:endParaRPr lang="en-US"/>
        </a:p>
      </dgm:t>
    </dgm:pt>
    <dgm:pt modelId="{D1A1BF4C-98BC-42AE-AEC0-A75638F433F1}" type="pres">
      <dgm:prSet presAssocID="{7A52C8F2-C325-474C-9F3D-D989CD55C10B}" presName="negativeSpace" presStyleCnt="0"/>
      <dgm:spPr/>
    </dgm:pt>
    <dgm:pt modelId="{2591BCDA-A7B8-4752-9510-0D47458160DD}" type="pres">
      <dgm:prSet presAssocID="{7A52C8F2-C325-474C-9F3D-D989CD55C10B}" presName="childText" presStyleLbl="conFgAcc1" presStyleIdx="3" presStyleCnt="4">
        <dgm:presLayoutVars>
          <dgm:bulletEnabled val="1"/>
        </dgm:presLayoutVars>
      </dgm:prSet>
      <dgm:spPr/>
      <dgm:t>
        <a:bodyPr/>
        <a:lstStyle/>
        <a:p>
          <a:endParaRPr lang="en-US"/>
        </a:p>
      </dgm:t>
    </dgm:pt>
  </dgm:ptLst>
  <dgm:cxnLst>
    <dgm:cxn modelId="{6508661B-C4E6-438F-8799-0054FCCE2A0D}" srcId="{90D00BC4-1607-4EE7-BF28-11A2FAFC089E}" destId="{C7FDF175-50DD-402D-8059-B573EB78BF91}" srcOrd="1" destOrd="0" parTransId="{DE73FA3D-1C04-46BD-8FCE-F3606EE4FAEB}" sibTransId="{D631EAAA-073B-45B9-A547-AF72157D42CD}"/>
    <dgm:cxn modelId="{121279EC-9D99-464C-95CD-B6C98758903C}" type="presOf" srcId="{F0F01333-8395-4828-B820-03EE55D50594}" destId="{D0751145-6750-4ECF-9B4E-F6FDC5A6B041}" srcOrd="0" destOrd="0" presId="urn:microsoft.com/office/officeart/2005/8/layout/list1"/>
    <dgm:cxn modelId="{AE5BA629-53D2-485D-9030-F54D93AE0450}" type="presOf" srcId="{7A52C8F2-C325-474C-9F3D-D989CD55C10B}" destId="{C55A325D-5524-4795-9B7B-0D444D022B67}" srcOrd="1" destOrd="0" presId="urn:microsoft.com/office/officeart/2005/8/layout/list1"/>
    <dgm:cxn modelId="{DB8F78B1-5B03-4305-BA0D-B9B387DF6286}" type="presOf" srcId="{B37EA22F-5EFE-4408-80DC-9068BE6A7104}" destId="{57DA0112-674A-44F5-9BEF-89B86EC4A556}" srcOrd="0" destOrd="2" presId="urn:microsoft.com/office/officeart/2005/8/layout/list1"/>
    <dgm:cxn modelId="{F08E8E92-FA19-42AC-A7F5-9F144FD62D09}" type="presOf" srcId="{801E384E-F056-4940-A980-968B28965889}" destId="{96AB8260-9548-4A20-B8DE-7038D1BF60B1}" srcOrd="0" destOrd="0" presId="urn:microsoft.com/office/officeart/2005/8/layout/list1"/>
    <dgm:cxn modelId="{E50D81B0-2C27-4A14-9993-F260257101F1}" srcId="{1CCB1D67-BD3C-4C51-9C11-01474DFD69FB}" destId="{F0F01333-8395-4828-B820-03EE55D50594}" srcOrd="0" destOrd="0" parTransId="{F4E04F37-2C80-490B-B9A2-1CFAF0C63F61}" sibTransId="{7072741E-E1F0-465B-A63C-EAEFA0748491}"/>
    <dgm:cxn modelId="{262D6E7C-93BF-4B98-A169-1B26745E9DFD}" srcId="{1CCB1D67-BD3C-4C51-9C11-01474DFD69FB}" destId="{29828E34-F8FC-4874-9692-6A70FEBD9B85}" srcOrd="1" destOrd="0" parTransId="{91D07CF1-7FEC-4C10-A965-D1DDCFF41F61}" sibTransId="{4AE2F5A4-CF24-4093-8E81-28C2441E0436}"/>
    <dgm:cxn modelId="{F55205C4-8614-4BD8-8AD2-8EF3FED1B643}" srcId="{89293771-CB52-4568-8177-B4A926B70E73}" destId="{1CCB1D67-BD3C-4C51-9C11-01474DFD69FB}" srcOrd="0" destOrd="0" parTransId="{138C4DF4-F5F6-4005-AED3-244A05F1BCA5}" sibTransId="{AA1D7988-B8B2-42B1-AE0D-3D7A31338086}"/>
    <dgm:cxn modelId="{1A8DDD66-F1B5-4824-AD9D-66DA627D71E0}" type="presOf" srcId="{C42EDA69-0C99-45C2-88B6-07353B72D2E7}" destId="{ACBCAC71-A3AC-4A7B-A0BB-18916A8E5676}" srcOrd="0" destOrd="0" presId="urn:microsoft.com/office/officeart/2005/8/layout/list1"/>
    <dgm:cxn modelId="{54565460-1862-42F8-9D9B-0868D8A132B2}" srcId="{7A52C8F2-C325-474C-9F3D-D989CD55C10B}" destId="{2F8A0FCB-D036-40D1-B431-60B5B08B4CEB}" srcOrd="0" destOrd="0" parTransId="{50B2DE25-0044-4592-B120-BEC61E9511D8}" sibTransId="{2BFD7323-B1AA-4389-84BF-157027C50E79}"/>
    <dgm:cxn modelId="{AEE37EB0-75F6-46E1-9021-67C5C129331E}" srcId="{C42EDA69-0C99-45C2-88B6-07353B72D2E7}" destId="{56624BA6-DB18-45AF-A3F5-3F37F247AEC6}" srcOrd="1" destOrd="0" parTransId="{B73136F8-7F22-4A9B-B01D-3084AE2E8622}" sibTransId="{332BBB99-D9ED-4617-ACF3-71553DFD28F2}"/>
    <dgm:cxn modelId="{4013BCB8-31A7-428F-9417-01051E981D7E}" type="presOf" srcId="{89293771-CB52-4568-8177-B4A926B70E73}" destId="{DA3BE20C-515D-42A8-A2FF-21A0DA1E937B}" srcOrd="0" destOrd="0" presId="urn:microsoft.com/office/officeart/2005/8/layout/list1"/>
    <dgm:cxn modelId="{EF6951CF-7450-47F6-834E-24F24AA46099}" srcId="{90D00BC4-1607-4EE7-BF28-11A2FAFC089E}" destId="{B37EA22F-5EFE-4408-80DC-9068BE6A7104}" srcOrd="2" destOrd="0" parTransId="{B851D0CB-676F-4B51-B547-B1AEE203C76B}" sibTransId="{A44C6039-3B50-42D0-BD0E-B06699335666}"/>
    <dgm:cxn modelId="{806F515F-C4F2-44D7-B061-5FC18F556029}" type="presOf" srcId="{90D00BC4-1607-4EE7-BF28-11A2FAFC089E}" destId="{8F1B6E43-0B21-4EBE-910A-B2B7F3F84D3B}" srcOrd="0" destOrd="0" presId="urn:microsoft.com/office/officeart/2005/8/layout/list1"/>
    <dgm:cxn modelId="{5A0E266D-4B9F-4739-BF82-B620658E4C01}" type="presOf" srcId="{C42EDA69-0C99-45C2-88B6-07353B72D2E7}" destId="{2AB01444-DEFC-4603-8088-FE97C9C2BFF0}" srcOrd="1" destOrd="0" presId="urn:microsoft.com/office/officeart/2005/8/layout/list1"/>
    <dgm:cxn modelId="{8347E6A7-7125-4C02-91EF-B905B381648D}" type="presOf" srcId="{29828E34-F8FC-4874-9692-6A70FEBD9B85}" destId="{D0751145-6750-4ECF-9B4E-F6FDC5A6B041}" srcOrd="0" destOrd="1" presId="urn:microsoft.com/office/officeart/2005/8/layout/list1"/>
    <dgm:cxn modelId="{BAE24564-2FB2-47E9-A5E3-3AE992BE4F6D}" srcId="{C42EDA69-0C99-45C2-88B6-07353B72D2E7}" destId="{801E384E-F056-4940-A980-968B28965889}" srcOrd="0" destOrd="0" parTransId="{F2F324B3-E56E-4065-B9D1-2BC233835CFD}" sibTransId="{3C494BEF-0510-4C09-A626-8CDCA439E1A7}"/>
    <dgm:cxn modelId="{186B3B3C-2081-4ACE-88C0-D2CBB29B149C}" type="presOf" srcId="{CB80E670-3A7C-4C2B-94E8-E203D89F9DE3}" destId="{57DA0112-674A-44F5-9BEF-89B86EC4A556}" srcOrd="0" destOrd="0" presId="urn:microsoft.com/office/officeart/2005/8/layout/list1"/>
    <dgm:cxn modelId="{045180B6-FEFA-45F3-B8BA-D57CDEE52EDE}" type="presOf" srcId="{56624BA6-DB18-45AF-A3F5-3F37F247AEC6}" destId="{96AB8260-9548-4A20-B8DE-7038D1BF60B1}" srcOrd="0" destOrd="1" presId="urn:microsoft.com/office/officeart/2005/8/layout/list1"/>
    <dgm:cxn modelId="{9FD518EF-5385-44FC-BBA8-A3E9D14C981F}" srcId="{89293771-CB52-4568-8177-B4A926B70E73}" destId="{7A52C8F2-C325-474C-9F3D-D989CD55C10B}" srcOrd="3" destOrd="0" parTransId="{90FAA143-FEA0-44C7-B57F-41BE3C7089B4}" sibTransId="{E639239D-CC3A-4BEE-8ECA-BFCAAE578B07}"/>
    <dgm:cxn modelId="{2E0D4A85-5467-4103-9278-52C51E99EF47}" type="presOf" srcId="{90D00BC4-1607-4EE7-BF28-11A2FAFC089E}" destId="{A413A2EC-CCD5-458B-935F-0AA53709E490}" srcOrd="1" destOrd="0" presId="urn:microsoft.com/office/officeart/2005/8/layout/list1"/>
    <dgm:cxn modelId="{FA6E8DB7-D5B2-40F0-9D7A-F92535D0FFA4}" type="presOf" srcId="{C7FDF175-50DD-402D-8059-B573EB78BF91}" destId="{57DA0112-674A-44F5-9BEF-89B86EC4A556}" srcOrd="0" destOrd="1" presId="urn:microsoft.com/office/officeart/2005/8/layout/list1"/>
    <dgm:cxn modelId="{A13F1A88-B56C-45AA-97B4-809D5BE64769}" type="presOf" srcId="{1CCB1D67-BD3C-4C51-9C11-01474DFD69FB}" destId="{CEA5EAA9-1C98-4521-9C73-982F0B7DFE22}" srcOrd="0" destOrd="0" presId="urn:microsoft.com/office/officeart/2005/8/layout/list1"/>
    <dgm:cxn modelId="{CDDEEDB0-EE63-4EF2-8F26-1BF5A9B73DC1}" type="presOf" srcId="{7A52C8F2-C325-474C-9F3D-D989CD55C10B}" destId="{2871C434-847C-4594-9F2B-2225BF75D200}" srcOrd="0" destOrd="0" presId="urn:microsoft.com/office/officeart/2005/8/layout/list1"/>
    <dgm:cxn modelId="{39D38C72-ED66-4538-8AD6-D46DC6BFC6B2}" srcId="{89293771-CB52-4568-8177-B4A926B70E73}" destId="{C42EDA69-0C99-45C2-88B6-07353B72D2E7}" srcOrd="2" destOrd="0" parTransId="{1755C282-FF2F-4F2C-A086-93CE10C61D47}" sibTransId="{09D1A639-1B55-47FF-9B06-CDB2C14E2E90}"/>
    <dgm:cxn modelId="{D31DDB30-7D76-4B57-BE59-B7BC1735DF31}" srcId="{89293771-CB52-4568-8177-B4A926B70E73}" destId="{90D00BC4-1607-4EE7-BF28-11A2FAFC089E}" srcOrd="1" destOrd="0" parTransId="{325C1D62-E98F-46D1-A89C-15142663A8D6}" sibTransId="{6F7936B3-D583-48CA-B42E-DC3A39A03B53}"/>
    <dgm:cxn modelId="{8362CB82-3DE9-40EE-88FA-E139310FF866}" type="presOf" srcId="{1CCB1D67-BD3C-4C51-9C11-01474DFD69FB}" destId="{A54D5A45-5885-4759-A2EE-264B33DDDA49}" srcOrd="1" destOrd="0" presId="urn:microsoft.com/office/officeart/2005/8/layout/list1"/>
    <dgm:cxn modelId="{1CAEEFD2-53A6-4B0A-86E1-4E1579B1E15F}" type="presOf" srcId="{2F8A0FCB-D036-40D1-B431-60B5B08B4CEB}" destId="{2591BCDA-A7B8-4752-9510-0D47458160DD}" srcOrd="0" destOrd="0" presId="urn:microsoft.com/office/officeart/2005/8/layout/list1"/>
    <dgm:cxn modelId="{7243F14A-EB86-4A54-A5B2-E9588B5BBC65}" srcId="{90D00BC4-1607-4EE7-BF28-11A2FAFC089E}" destId="{CB80E670-3A7C-4C2B-94E8-E203D89F9DE3}" srcOrd="0" destOrd="0" parTransId="{65F9F2DB-400A-44B8-A548-6FF4243CB751}" sibTransId="{8261416A-31A3-4AEF-B63C-EBC78EB5E2BE}"/>
    <dgm:cxn modelId="{2B4C060C-4373-4982-8132-F6C1C834C3DB}" type="presParOf" srcId="{DA3BE20C-515D-42A8-A2FF-21A0DA1E937B}" destId="{D4D8DB09-08EB-468F-B517-98B32D9A72EF}" srcOrd="0" destOrd="0" presId="urn:microsoft.com/office/officeart/2005/8/layout/list1"/>
    <dgm:cxn modelId="{60CBE99C-6181-4D30-A18A-A814731619F6}" type="presParOf" srcId="{D4D8DB09-08EB-468F-B517-98B32D9A72EF}" destId="{CEA5EAA9-1C98-4521-9C73-982F0B7DFE22}" srcOrd="0" destOrd="0" presId="urn:microsoft.com/office/officeart/2005/8/layout/list1"/>
    <dgm:cxn modelId="{6D62D6DA-3296-40A1-8EB8-580AE61D43FA}" type="presParOf" srcId="{D4D8DB09-08EB-468F-B517-98B32D9A72EF}" destId="{A54D5A45-5885-4759-A2EE-264B33DDDA49}" srcOrd="1" destOrd="0" presId="urn:microsoft.com/office/officeart/2005/8/layout/list1"/>
    <dgm:cxn modelId="{CEF2CEA1-7D15-4C21-85D2-425B2BD6C105}" type="presParOf" srcId="{DA3BE20C-515D-42A8-A2FF-21A0DA1E937B}" destId="{530E6918-50F8-4135-9ED7-EA7D63312E62}" srcOrd="1" destOrd="0" presId="urn:microsoft.com/office/officeart/2005/8/layout/list1"/>
    <dgm:cxn modelId="{225C41C8-F389-498E-834E-B15077D057BC}" type="presParOf" srcId="{DA3BE20C-515D-42A8-A2FF-21A0DA1E937B}" destId="{D0751145-6750-4ECF-9B4E-F6FDC5A6B041}" srcOrd="2" destOrd="0" presId="urn:microsoft.com/office/officeart/2005/8/layout/list1"/>
    <dgm:cxn modelId="{8FFA4C0A-ADDD-41B8-BE3A-13C82630BC93}" type="presParOf" srcId="{DA3BE20C-515D-42A8-A2FF-21A0DA1E937B}" destId="{32704A90-4CD9-4C15-B176-9AFFBF15AE2D}" srcOrd="3" destOrd="0" presId="urn:microsoft.com/office/officeart/2005/8/layout/list1"/>
    <dgm:cxn modelId="{2C334FF8-0F11-470A-96A1-31C61785B560}" type="presParOf" srcId="{DA3BE20C-515D-42A8-A2FF-21A0DA1E937B}" destId="{39284D4B-FFA6-464A-A222-BF41A67435DB}" srcOrd="4" destOrd="0" presId="urn:microsoft.com/office/officeart/2005/8/layout/list1"/>
    <dgm:cxn modelId="{75EFBE8C-AA72-41F6-88AE-581FC8BA242E}" type="presParOf" srcId="{39284D4B-FFA6-464A-A222-BF41A67435DB}" destId="{8F1B6E43-0B21-4EBE-910A-B2B7F3F84D3B}" srcOrd="0" destOrd="0" presId="urn:microsoft.com/office/officeart/2005/8/layout/list1"/>
    <dgm:cxn modelId="{BC7979E7-901F-4458-BAF5-A31381E5B64F}" type="presParOf" srcId="{39284D4B-FFA6-464A-A222-BF41A67435DB}" destId="{A413A2EC-CCD5-458B-935F-0AA53709E490}" srcOrd="1" destOrd="0" presId="urn:microsoft.com/office/officeart/2005/8/layout/list1"/>
    <dgm:cxn modelId="{C3E20054-C723-4520-ADA3-40843A86C9F9}" type="presParOf" srcId="{DA3BE20C-515D-42A8-A2FF-21A0DA1E937B}" destId="{FBED0413-54F2-4477-8894-834A6DBDB99B}" srcOrd="5" destOrd="0" presId="urn:microsoft.com/office/officeart/2005/8/layout/list1"/>
    <dgm:cxn modelId="{C62CEBE8-6D7E-4C39-840B-247247DBCB89}" type="presParOf" srcId="{DA3BE20C-515D-42A8-A2FF-21A0DA1E937B}" destId="{57DA0112-674A-44F5-9BEF-89B86EC4A556}" srcOrd="6" destOrd="0" presId="urn:microsoft.com/office/officeart/2005/8/layout/list1"/>
    <dgm:cxn modelId="{0CA274D3-853E-4A4A-A3FC-5CA0626C4896}" type="presParOf" srcId="{DA3BE20C-515D-42A8-A2FF-21A0DA1E937B}" destId="{8EDEE975-6900-4264-8E2E-A113FAB5D0AB}" srcOrd="7" destOrd="0" presId="urn:microsoft.com/office/officeart/2005/8/layout/list1"/>
    <dgm:cxn modelId="{758A8686-1D3C-4BF1-924D-842D913FDC2E}" type="presParOf" srcId="{DA3BE20C-515D-42A8-A2FF-21A0DA1E937B}" destId="{9258FB87-B9E5-4121-AA39-C2A3DCFE4D84}" srcOrd="8" destOrd="0" presId="urn:microsoft.com/office/officeart/2005/8/layout/list1"/>
    <dgm:cxn modelId="{38FE03BC-AED3-4E37-9892-C3E57060E03A}" type="presParOf" srcId="{9258FB87-B9E5-4121-AA39-C2A3DCFE4D84}" destId="{ACBCAC71-A3AC-4A7B-A0BB-18916A8E5676}" srcOrd="0" destOrd="0" presId="urn:microsoft.com/office/officeart/2005/8/layout/list1"/>
    <dgm:cxn modelId="{E69ADD34-292C-4E8B-9308-CE3CC943F3B0}" type="presParOf" srcId="{9258FB87-B9E5-4121-AA39-C2A3DCFE4D84}" destId="{2AB01444-DEFC-4603-8088-FE97C9C2BFF0}" srcOrd="1" destOrd="0" presId="urn:microsoft.com/office/officeart/2005/8/layout/list1"/>
    <dgm:cxn modelId="{DCE60FFE-0045-4321-83DE-E6A3ED2C9098}" type="presParOf" srcId="{DA3BE20C-515D-42A8-A2FF-21A0DA1E937B}" destId="{A614E824-C90A-4897-BDC6-D6ED3E24F01B}" srcOrd="9" destOrd="0" presId="urn:microsoft.com/office/officeart/2005/8/layout/list1"/>
    <dgm:cxn modelId="{1E807D5E-D9A7-40AC-8B4B-0294FAC12722}" type="presParOf" srcId="{DA3BE20C-515D-42A8-A2FF-21A0DA1E937B}" destId="{96AB8260-9548-4A20-B8DE-7038D1BF60B1}" srcOrd="10" destOrd="0" presId="urn:microsoft.com/office/officeart/2005/8/layout/list1"/>
    <dgm:cxn modelId="{028ACD01-9447-4BAF-AC47-22D98289AA11}" type="presParOf" srcId="{DA3BE20C-515D-42A8-A2FF-21A0DA1E937B}" destId="{6CBFD3FC-C2FF-4D8C-9420-7AD99BE1E5E1}" srcOrd="11" destOrd="0" presId="urn:microsoft.com/office/officeart/2005/8/layout/list1"/>
    <dgm:cxn modelId="{97B8CB91-A43A-411E-85BE-039622569897}" type="presParOf" srcId="{DA3BE20C-515D-42A8-A2FF-21A0DA1E937B}" destId="{DB0BB2AE-36B1-4F5D-A6C8-42B28B910F58}" srcOrd="12" destOrd="0" presId="urn:microsoft.com/office/officeart/2005/8/layout/list1"/>
    <dgm:cxn modelId="{61783983-00FD-49E3-9180-BA66139EDAB8}" type="presParOf" srcId="{DB0BB2AE-36B1-4F5D-A6C8-42B28B910F58}" destId="{2871C434-847C-4594-9F2B-2225BF75D200}" srcOrd="0" destOrd="0" presId="urn:microsoft.com/office/officeart/2005/8/layout/list1"/>
    <dgm:cxn modelId="{3A226076-A202-4494-BAC8-E1ADCE04A0BE}" type="presParOf" srcId="{DB0BB2AE-36B1-4F5D-A6C8-42B28B910F58}" destId="{C55A325D-5524-4795-9B7B-0D444D022B67}" srcOrd="1" destOrd="0" presId="urn:microsoft.com/office/officeart/2005/8/layout/list1"/>
    <dgm:cxn modelId="{AE5BC3F4-B447-4758-BB50-C16BAA842C13}" type="presParOf" srcId="{DA3BE20C-515D-42A8-A2FF-21A0DA1E937B}" destId="{D1A1BF4C-98BC-42AE-AEC0-A75638F433F1}" srcOrd="13" destOrd="0" presId="urn:microsoft.com/office/officeart/2005/8/layout/list1"/>
    <dgm:cxn modelId="{924DE813-47BE-4239-BFE8-34E8DC251DEB}" type="presParOf" srcId="{DA3BE20C-515D-42A8-A2FF-21A0DA1E937B}" destId="{2591BCDA-A7B8-4752-9510-0D47458160DD}"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1CC073-B4EA-454E-8A5E-FC001A76EABC}" type="doc">
      <dgm:prSet loTypeId="urn:microsoft.com/office/officeart/2005/8/layout/gear1" loCatId="process" qsTypeId="urn:microsoft.com/office/officeart/2005/8/quickstyle/simple1" qsCatId="simple" csTypeId="urn:microsoft.com/office/officeart/2005/8/colors/colorful5" csCatId="colorful" phldr="1"/>
      <dgm:spPr/>
      <dgm:t>
        <a:bodyPr/>
        <a:lstStyle/>
        <a:p>
          <a:endParaRPr lang="en-US"/>
        </a:p>
      </dgm:t>
    </dgm:pt>
    <dgm:pt modelId="{A50FE504-1104-4E3E-96EE-82E0DF0B2B54}">
      <dgm:prSet phldrT="[Text]" custT="1"/>
      <dgm:spPr/>
      <dgm:t>
        <a:bodyPr/>
        <a:lstStyle/>
        <a:p>
          <a:r>
            <a:rPr lang="en-US" sz="1600" b="1" dirty="0" smtClean="0"/>
            <a:t>Knowledge Capture with Word Processors</a:t>
          </a:r>
          <a:endParaRPr lang="en-US" sz="1600" b="1" dirty="0"/>
        </a:p>
      </dgm:t>
    </dgm:pt>
    <dgm:pt modelId="{D39D9F66-15B6-4F71-8FCF-D0C49007B96A}" type="parTrans" cxnId="{C3DC28A3-96DC-40E6-9CBE-52098C738037}">
      <dgm:prSet/>
      <dgm:spPr/>
      <dgm:t>
        <a:bodyPr/>
        <a:lstStyle/>
        <a:p>
          <a:endParaRPr lang="en-US"/>
        </a:p>
      </dgm:t>
    </dgm:pt>
    <dgm:pt modelId="{06E2E3DF-F316-49D9-A67B-AA423B01443A}" type="sibTrans" cxnId="{C3DC28A3-96DC-40E6-9CBE-52098C738037}">
      <dgm:prSet/>
      <dgm:spPr/>
      <dgm:t>
        <a:bodyPr/>
        <a:lstStyle/>
        <a:p>
          <a:endParaRPr lang="en-US"/>
        </a:p>
      </dgm:t>
    </dgm:pt>
    <dgm:pt modelId="{7D9164FE-20C5-4FED-A8A1-941D6A1A0FC6}">
      <dgm:prSet phldrT="[Text]"/>
      <dgm:spPr/>
      <dgm:t>
        <a:bodyPr/>
        <a:lstStyle/>
        <a:p>
          <a:r>
            <a:rPr lang="en-US" b="1" dirty="0" smtClean="0"/>
            <a:t>Document-centric</a:t>
          </a:r>
          <a:r>
            <a:rPr lang="tr-TR" b="1" smtClean="0"/>
            <a:t>, </a:t>
          </a:r>
          <a:endParaRPr lang="en-US" b="1" dirty="0"/>
        </a:p>
      </dgm:t>
    </dgm:pt>
    <dgm:pt modelId="{0E0D830D-8C58-47C6-A57E-6CB28D2A4871}" type="parTrans" cxnId="{BAB02954-1C37-40F3-9524-EF98FB942A7A}">
      <dgm:prSet/>
      <dgm:spPr/>
      <dgm:t>
        <a:bodyPr/>
        <a:lstStyle/>
        <a:p>
          <a:endParaRPr lang="en-US"/>
        </a:p>
      </dgm:t>
    </dgm:pt>
    <dgm:pt modelId="{0CC08AD6-E210-48F6-AB61-D1BE243A5B9A}" type="sibTrans" cxnId="{BAB02954-1C37-40F3-9524-EF98FB942A7A}">
      <dgm:prSet/>
      <dgm:spPr/>
      <dgm:t>
        <a:bodyPr/>
        <a:lstStyle/>
        <a:p>
          <a:endParaRPr lang="en-US"/>
        </a:p>
      </dgm:t>
    </dgm:pt>
    <dgm:pt modelId="{FF4AB757-4713-47A3-BB7B-067EDDCA996E}">
      <dgm:prSet phldrT="[Text]" custT="1"/>
      <dgm:spPr/>
      <dgm:t>
        <a:bodyPr/>
        <a:lstStyle/>
        <a:p>
          <a:r>
            <a:rPr lang="en-US" sz="1600" b="1" dirty="0" smtClean="0"/>
            <a:t>Knowledge Capture with Modelling Tools</a:t>
          </a:r>
          <a:endParaRPr lang="en-US" sz="1600" b="1" dirty="0"/>
        </a:p>
      </dgm:t>
    </dgm:pt>
    <dgm:pt modelId="{E8726CD3-43E2-4F93-B173-DF634BB69883}" type="parTrans" cxnId="{E638DC8D-33BA-4A0B-8BE5-0B0B41FB1B6A}">
      <dgm:prSet/>
      <dgm:spPr/>
      <dgm:t>
        <a:bodyPr/>
        <a:lstStyle/>
        <a:p>
          <a:endParaRPr lang="en-US"/>
        </a:p>
      </dgm:t>
    </dgm:pt>
    <dgm:pt modelId="{A5D563C2-43A8-4608-9C63-4628E8D4B277}" type="sibTrans" cxnId="{E638DC8D-33BA-4A0B-8BE5-0B0B41FB1B6A}">
      <dgm:prSet/>
      <dgm:spPr/>
      <dgm:t>
        <a:bodyPr/>
        <a:lstStyle/>
        <a:p>
          <a:endParaRPr lang="en-US"/>
        </a:p>
      </dgm:t>
    </dgm:pt>
    <dgm:pt modelId="{FDC1918C-95FB-411A-A706-4C3528F56870}">
      <dgm:prSet phldrT="[Text]"/>
      <dgm:spPr/>
      <dgm:t>
        <a:bodyPr/>
        <a:lstStyle/>
        <a:p>
          <a:r>
            <a:rPr lang="en-US" b="1" dirty="0" smtClean="0"/>
            <a:t>Model-centric</a:t>
          </a:r>
          <a:r>
            <a:rPr lang="tr-TR" b="1" dirty="0" smtClean="0"/>
            <a:t>, </a:t>
          </a:r>
          <a:r>
            <a:rPr lang="en-US" b="1" dirty="0" smtClean="0"/>
            <a:t>Structural and formal</a:t>
          </a:r>
          <a:endParaRPr lang="en-US" b="1" dirty="0"/>
        </a:p>
      </dgm:t>
    </dgm:pt>
    <dgm:pt modelId="{60C73A2F-8AD3-42CE-B383-568E46D706AE}" type="parTrans" cxnId="{B891803D-D4C6-4ADC-9BEE-DEA8D5B06FB8}">
      <dgm:prSet/>
      <dgm:spPr/>
      <dgm:t>
        <a:bodyPr/>
        <a:lstStyle/>
        <a:p>
          <a:endParaRPr lang="en-US"/>
        </a:p>
      </dgm:t>
    </dgm:pt>
    <dgm:pt modelId="{630362E8-3077-4F1E-B113-F452A17FC0AC}" type="sibTrans" cxnId="{B891803D-D4C6-4ADC-9BEE-DEA8D5B06FB8}">
      <dgm:prSet/>
      <dgm:spPr/>
      <dgm:t>
        <a:bodyPr/>
        <a:lstStyle/>
        <a:p>
          <a:endParaRPr lang="en-US"/>
        </a:p>
      </dgm:t>
    </dgm:pt>
    <dgm:pt modelId="{9B7A818F-5D3F-409C-9E29-ABDE07DE0715}">
      <dgm:prSet phldrT="[Text]" custT="1"/>
      <dgm:spPr/>
      <dgm:t>
        <a:bodyPr/>
        <a:lstStyle/>
        <a:p>
          <a:r>
            <a:rPr lang="en-US" sz="1800" b="1" dirty="0" smtClean="0"/>
            <a:t>Seamless Knowledge Capture with ModelWriter</a:t>
          </a:r>
          <a:endParaRPr lang="tr-TR" sz="1800" b="1" dirty="0" smtClean="0"/>
        </a:p>
        <a:p>
          <a:endParaRPr lang="en-US" sz="1600" dirty="0"/>
        </a:p>
      </dgm:t>
    </dgm:pt>
    <dgm:pt modelId="{40DE1EEE-67DF-4DCB-B47B-38E70EB970DE}" type="parTrans" cxnId="{250FE77E-B845-4C57-A1CC-FCFC2E8A385B}">
      <dgm:prSet/>
      <dgm:spPr/>
      <dgm:t>
        <a:bodyPr/>
        <a:lstStyle/>
        <a:p>
          <a:endParaRPr lang="en-US"/>
        </a:p>
      </dgm:t>
    </dgm:pt>
    <dgm:pt modelId="{E4F370DE-48A1-45C7-83C3-BFB86AD09081}" type="sibTrans" cxnId="{250FE77E-B845-4C57-A1CC-FCFC2E8A385B}">
      <dgm:prSet/>
      <dgm:spPr/>
      <dgm:t>
        <a:bodyPr/>
        <a:lstStyle/>
        <a:p>
          <a:endParaRPr lang="en-US"/>
        </a:p>
      </dgm:t>
    </dgm:pt>
    <dgm:pt modelId="{C0CF5557-C2B1-470F-91FA-73CFA14ED9C4}">
      <dgm:prSet phldrT="[Text]"/>
      <dgm:spPr/>
      <dgm:t>
        <a:bodyPr/>
        <a:lstStyle/>
        <a:p>
          <a:r>
            <a:rPr lang="en-US" b="1" dirty="0" smtClean="0"/>
            <a:t>ModelWriter as integrated product</a:t>
          </a:r>
          <a:endParaRPr lang="en-US" b="1" dirty="0"/>
        </a:p>
      </dgm:t>
    </dgm:pt>
    <dgm:pt modelId="{B098F21F-A78A-45BB-A2E9-C25E971E32CE}" type="parTrans" cxnId="{67E2373C-7DCB-4FF3-8BF4-CD17CC52B0CC}">
      <dgm:prSet/>
      <dgm:spPr/>
      <dgm:t>
        <a:bodyPr/>
        <a:lstStyle/>
        <a:p>
          <a:endParaRPr lang="en-US"/>
        </a:p>
      </dgm:t>
    </dgm:pt>
    <dgm:pt modelId="{1100A71D-FC28-4250-A44C-C4E791A4AC29}" type="sibTrans" cxnId="{67E2373C-7DCB-4FF3-8BF4-CD17CC52B0CC}">
      <dgm:prSet/>
      <dgm:spPr/>
      <dgm:t>
        <a:bodyPr/>
        <a:lstStyle/>
        <a:p>
          <a:endParaRPr lang="en-US"/>
        </a:p>
      </dgm:t>
    </dgm:pt>
    <dgm:pt modelId="{53E8B2FD-6381-4D6A-B846-7CBE61E2FBB9}">
      <dgm:prSet phldrT="[Text]"/>
      <dgm:spPr/>
      <dgm:t>
        <a:bodyPr/>
        <a:lstStyle/>
        <a:p>
          <a:r>
            <a:rPr lang="en-US" b="1" dirty="0" smtClean="0"/>
            <a:t>Technical Documents</a:t>
          </a:r>
          <a:endParaRPr lang="en-US" b="1" dirty="0"/>
        </a:p>
      </dgm:t>
    </dgm:pt>
    <dgm:pt modelId="{A00328DF-5147-4E05-8413-C591528A47CA}" type="parTrans" cxnId="{B01B93D1-1163-4627-A310-E9EB742B46D4}">
      <dgm:prSet/>
      <dgm:spPr/>
      <dgm:t>
        <a:bodyPr/>
        <a:lstStyle/>
        <a:p>
          <a:endParaRPr lang="en-US"/>
        </a:p>
      </dgm:t>
    </dgm:pt>
    <dgm:pt modelId="{62871C10-2CEF-4CDC-8556-7924E86EA65D}" type="sibTrans" cxnId="{B01B93D1-1163-4627-A310-E9EB742B46D4}">
      <dgm:prSet/>
      <dgm:spPr/>
      <dgm:t>
        <a:bodyPr/>
        <a:lstStyle/>
        <a:p>
          <a:endParaRPr lang="en-US"/>
        </a:p>
      </dgm:t>
    </dgm:pt>
    <dgm:pt modelId="{C88CDECB-EDE2-42A1-AE94-A33923877D8E}">
      <dgm:prSet phldrT="[Text]"/>
      <dgm:spPr/>
      <dgm:t>
        <a:bodyPr/>
        <a:lstStyle/>
        <a:p>
          <a:r>
            <a:rPr lang="en-US" b="1" dirty="0" smtClean="0"/>
            <a:t>Natural Language</a:t>
          </a:r>
          <a:endParaRPr lang="en-US" b="1" dirty="0"/>
        </a:p>
      </dgm:t>
    </dgm:pt>
    <dgm:pt modelId="{EC304C8D-A63A-4D9B-A1BE-D316FB145D19}" type="parTrans" cxnId="{29EB38A4-94D0-4C86-87A0-D2E81EE72C43}">
      <dgm:prSet/>
      <dgm:spPr/>
      <dgm:t>
        <a:bodyPr/>
        <a:lstStyle/>
        <a:p>
          <a:endParaRPr lang="en-US"/>
        </a:p>
      </dgm:t>
    </dgm:pt>
    <dgm:pt modelId="{83B6A9FE-92E0-4CAE-8B2E-D770B5B6CFF8}" type="sibTrans" cxnId="{29EB38A4-94D0-4C86-87A0-D2E81EE72C43}">
      <dgm:prSet/>
      <dgm:spPr/>
      <dgm:t>
        <a:bodyPr/>
        <a:lstStyle/>
        <a:p>
          <a:endParaRPr lang="en-US"/>
        </a:p>
      </dgm:t>
    </dgm:pt>
    <dgm:pt modelId="{DD0F9380-7F1B-4FDE-9C8A-132435636D3C}">
      <dgm:prSet phldrT="[Text]"/>
      <dgm:spPr/>
      <dgm:t>
        <a:bodyPr/>
        <a:lstStyle/>
        <a:p>
          <a:r>
            <a:rPr lang="en-US" b="1" dirty="0" smtClean="0"/>
            <a:t>(2) multiple information modelling and exploitation tools (=the “Model” part), </a:t>
          </a:r>
          <a:endParaRPr lang="en-US" b="1" dirty="0"/>
        </a:p>
      </dgm:t>
    </dgm:pt>
    <dgm:pt modelId="{20999D0F-2FF8-47C7-98CF-002E558B6790}" type="parTrans" cxnId="{C00FCE17-9DB0-4A4D-8CD8-C5F10BDAFFF8}">
      <dgm:prSet/>
      <dgm:spPr/>
      <dgm:t>
        <a:bodyPr/>
        <a:lstStyle/>
        <a:p>
          <a:endParaRPr lang="en-US"/>
        </a:p>
      </dgm:t>
    </dgm:pt>
    <dgm:pt modelId="{C298856F-FBBB-4558-9651-901247383D08}" type="sibTrans" cxnId="{C00FCE17-9DB0-4A4D-8CD8-C5F10BDAFFF8}">
      <dgm:prSet/>
      <dgm:spPr/>
      <dgm:t>
        <a:bodyPr/>
        <a:lstStyle/>
        <a:p>
          <a:endParaRPr lang="en-US"/>
        </a:p>
      </dgm:t>
    </dgm:pt>
    <dgm:pt modelId="{1E7A08CD-796E-4338-99B0-839F289FCFB6}">
      <dgm:prSet phldrT="[Text]"/>
      <dgm:spPr/>
      <dgm:t>
        <a:bodyPr/>
        <a:lstStyle/>
        <a:p>
          <a:r>
            <a:rPr lang="en-US" b="1" dirty="0" smtClean="0"/>
            <a:t>(3) and keeps both views/components seamlessly synchronized with each other.</a:t>
          </a:r>
          <a:endParaRPr lang="en-US" b="1" dirty="0"/>
        </a:p>
      </dgm:t>
    </dgm:pt>
    <dgm:pt modelId="{504FD497-2244-47F7-8997-1E85435D69B5}" type="parTrans" cxnId="{1C7CB306-A38B-46B7-B1DD-7D40A50F5AD9}">
      <dgm:prSet/>
      <dgm:spPr/>
      <dgm:t>
        <a:bodyPr/>
        <a:lstStyle/>
        <a:p>
          <a:endParaRPr lang="en-US"/>
        </a:p>
      </dgm:t>
    </dgm:pt>
    <dgm:pt modelId="{5F8834E6-107C-4C4A-8F38-48A3CE15E6BD}" type="sibTrans" cxnId="{1C7CB306-A38B-46B7-B1DD-7D40A50F5AD9}">
      <dgm:prSet/>
      <dgm:spPr/>
      <dgm:t>
        <a:bodyPr/>
        <a:lstStyle/>
        <a:p>
          <a:endParaRPr lang="en-US"/>
        </a:p>
      </dgm:t>
    </dgm:pt>
    <dgm:pt modelId="{0124D987-7A80-4E6F-AE5E-50206687D465}">
      <dgm:prSet phldrT="[Text]"/>
      <dgm:spPr/>
      <dgm:t>
        <a:bodyPr/>
        <a:lstStyle/>
        <a:p>
          <a:r>
            <a:rPr lang="en-US" b="1" dirty="0" smtClean="0"/>
            <a:t>(1) a Word Processor (=the “Writer” part)</a:t>
          </a:r>
          <a:endParaRPr lang="en-US" b="1" dirty="0"/>
        </a:p>
      </dgm:t>
    </dgm:pt>
    <dgm:pt modelId="{D5E619FE-7B28-4D30-B4CE-9AD97DE7754B}" type="parTrans" cxnId="{38C3D4CF-FC61-490A-9B8C-AB1FAFDEFEA0}">
      <dgm:prSet/>
      <dgm:spPr/>
      <dgm:t>
        <a:bodyPr/>
        <a:lstStyle/>
        <a:p>
          <a:endParaRPr lang="en-US"/>
        </a:p>
      </dgm:t>
    </dgm:pt>
    <dgm:pt modelId="{B80C54F3-15D2-4915-ACD5-B4B7E052DE58}" type="sibTrans" cxnId="{38C3D4CF-FC61-490A-9B8C-AB1FAFDEFEA0}">
      <dgm:prSet/>
      <dgm:spPr/>
      <dgm:t>
        <a:bodyPr/>
        <a:lstStyle/>
        <a:p>
          <a:endParaRPr lang="en-US"/>
        </a:p>
      </dgm:t>
    </dgm:pt>
    <dgm:pt modelId="{80BF1BE2-A4A6-4793-9F0A-D53F9A243893}">
      <dgm:prSet phldrT="[Text]"/>
      <dgm:spPr/>
      <dgm:t>
        <a:bodyPr/>
        <a:lstStyle/>
        <a:p>
          <a:r>
            <a:rPr lang="en-US" b="1" noProof="0" dirty="0" smtClean="0"/>
            <a:t>Requirements, Architectural Design Documents</a:t>
          </a:r>
          <a:r>
            <a:rPr lang="tr-TR" b="1" noProof="0" dirty="0" smtClean="0"/>
            <a:t>..</a:t>
          </a:r>
          <a:endParaRPr lang="en-US" b="1" noProof="0" dirty="0"/>
        </a:p>
      </dgm:t>
    </dgm:pt>
    <dgm:pt modelId="{EEC0FEF4-8642-47AC-A4A6-56BA557A08D9}" type="sibTrans" cxnId="{F9525DA4-DF65-4E19-B2D5-50540E962F55}">
      <dgm:prSet/>
      <dgm:spPr/>
      <dgm:t>
        <a:bodyPr/>
        <a:lstStyle/>
        <a:p>
          <a:endParaRPr lang="en-US"/>
        </a:p>
      </dgm:t>
    </dgm:pt>
    <dgm:pt modelId="{4212392D-A502-47A8-948B-70DE6629E2DE}" type="parTrans" cxnId="{F9525DA4-DF65-4E19-B2D5-50540E962F55}">
      <dgm:prSet/>
      <dgm:spPr/>
      <dgm:t>
        <a:bodyPr/>
        <a:lstStyle/>
        <a:p>
          <a:endParaRPr lang="en-US"/>
        </a:p>
      </dgm:t>
    </dgm:pt>
    <dgm:pt modelId="{6DD56851-7116-4818-AF70-9D68EB2446D0}">
      <dgm:prSet phldrT="[Text]"/>
      <dgm:spPr/>
      <dgm:t>
        <a:bodyPr/>
        <a:lstStyle/>
        <a:p>
          <a:r>
            <a:rPr lang="en-US" b="1" noProof="0" dirty="0" smtClean="0"/>
            <a:t>Very Informal ones (mind maps, text tables, spreadsheets)</a:t>
          </a:r>
          <a:endParaRPr lang="en-US" b="1" noProof="0" dirty="0"/>
        </a:p>
      </dgm:t>
    </dgm:pt>
    <dgm:pt modelId="{24E56A2B-0E78-46BC-83B5-966EE4BFF78C}" type="parTrans" cxnId="{C38270BE-E192-4694-AF3B-D1FC372C4EB9}">
      <dgm:prSet/>
      <dgm:spPr/>
      <dgm:t>
        <a:bodyPr/>
        <a:lstStyle/>
        <a:p>
          <a:endParaRPr lang="en-US"/>
        </a:p>
      </dgm:t>
    </dgm:pt>
    <dgm:pt modelId="{7AD6AD16-1BC1-48A2-B26E-3A25E21D2847}" type="sibTrans" cxnId="{C38270BE-E192-4694-AF3B-D1FC372C4EB9}">
      <dgm:prSet/>
      <dgm:spPr/>
      <dgm:t>
        <a:bodyPr/>
        <a:lstStyle/>
        <a:p>
          <a:endParaRPr lang="en-US"/>
        </a:p>
      </dgm:t>
    </dgm:pt>
    <dgm:pt modelId="{BDC34ED5-887C-468E-8EE3-529DD9A202A5}">
      <dgm:prSet phldrT="[Text]"/>
      <dgm:spPr/>
      <dgm:t>
        <a:bodyPr/>
        <a:lstStyle/>
        <a:p>
          <a:r>
            <a:rPr lang="en-US" b="1" noProof="0" dirty="0" smtClean="0"/>
            <a:t>Formal ones (UML, </a:t>
          </a:r>
          <a:r>
            <a:rPr lang="en-US" b="1" noProof="0" dirty="0" err="1" smtClean="0"/>
            <a:t>SysML</a:t>
          </a:r>
          <a:r>
            <a:rPr lang="en-US" b="1" noProof="0" dirty="0" smtClean="0"/>
            <a:t>, ECore)</a:t>
          </a:r>
          <a:endParaRPr lang="en-US" b="1" noProof="0" dirty="0"/>
        </a:p>
      </dgm:t>
    </dgm:pt>
    <dgm:pt modelId="{07DE8B92-8976-478A-A464-69A9E5ED2E2D}" type="parTrans" cxnId="{1DE9E4E1-CCA5-42EC-B630-2D223694FEC6}">
      <dgm:prSet/>
      <dgm:spPr/>
      <dgm:t>
        <a:bodyPr/>
        <a:lstStyle/>
        <a:p>
          <a:endParaRPr lang="en-US"/>
        </a:p>
      </dgm:t>
    </dgm:pt>
    <dgm:pt modelId="{8025F726-DAE7-41DD-8C71-AFB6D64FC893}" type="sibTrans" cxnId="{1DE9E4E1-CCA5-42EC-B630-2D223694FEC6}">
      <dgm:prSet/>
      <dgm:spPr/>
      <dgm:t>
        <a:bodyPr/>
        <a:lstStyle/>
        <a:p>
          <a:endParaRPr lang="en-US"/>
        </a:p>
      </dgm:t>
    </dgm:pt>
    <dgm:pt modelId="{F3861B3F-BF66-4D4B-81DA-32C14F51281D}">
      <dgm:prSet phldrT="[Text]"/>
      <dgm:spPr/>
      <dgm:t>
        <a:bodyPr/>
        <a:lstStyle/>
        <a:p>
          <a:r>
            <a:rPr lang="tr-TR" b="1" smtClean="0"/>
            <a:t>Text-based</a:t>
          </a:r>
          <a:endParaRPr lang="en-US" b="1" dirty="0"/>
        </a:p>
      </dgm:t>
    </dgm:pt>
    <dgm:pt modelId="{FA550013-F177-46D7-80BC-7BC300893607}" type="parTrans" cxnId="{189FED80-DA2E-4501-9652-84CCB9F5A4C1}">
      <dgm:prSet/>
      <dgm:spPr/>
      <dgm:t>
        <a:bodyPr/>
        <a:lstStyle/>
        <a:p>
          <a:endParaRPr lang="en-US"/>
        </a:p>
      </dgm:t>
    </dgm:pt>
    <dgm:pt modelId="{9E7438B2-537E-42A6-BA5F-05765FBA3FCB}" type="sibTrans" cxnId="{189FED80-DA2E-4501-9652-84CCB9F5A4C1}">
      <dgm:prSet/>
      <dgm:spPr/>
      <dgm:t>
        <a:bodyPr/>
        <a:lstStyle/>
        <a:p>
          <a:endParaRPr lang="en-US"/>
        </a:p>
      </dgm:t>
    </dgm:pt>
    <dgm:pt modelId="{A5C7FF16-2964-475B-A4EB-363463532EFB}" type="pres">
      <dgm:prSet presAssocID="{571CC073-B4EA-454E-8A5E-FC001A76EABC}" presName="composite" presStyleCnt="0">
        <dgm:presLayoutVars>
          <dgm:chMax val="3"/>
          <dgm:animLvl val="lvl"/>
          <dgm:resizeHandles val="exact"/>
        </dgm:presLayoutVars>
      </dgm:prSet>
      <dgm:spPr/>
      <dgm:t>
        <a:bodyPr/>
        <a:lstStyle/>
        <a:p>
          <a:endParaRPr lang="en-US"/>
        </a:p>
      </dgm:t>
    </dgm:pt>
    <dgm:pt modelId="{15956734-8971-4060-8A77-322EF64B3646}" type="pres">
      <dgm:prSet presAssocID="{9B7A818F-5D3F-409C-9E29-ABDE07DE0715}" presName="gear1" presStyleLbl="node1" presStyleIdx="0" presStyleCnt="3">
        <dgm:presLayoutVars>
          <dgm:chMax val="1"/>
          <dgm:bulletEnabled val="1"/>
        </dgm:presLayoutVars>
      </dgm:prSet>
      <dgm:spPr/>
      <dgm:t>
        <a:bodyPr/>
        <a:lstStyle/>
        <a:p>
          <a:endParaRPr lang="en-US"/>
        </a:p>
      </dgm:t>
    </dgm:pt>
    <dgm:pt modelId="{CB98BCD4-332E-4BE0-8D27-DF38710943CF}" type="pres">
      <dgm:prSet presAssocID="{9B7A818F-5D3F-409C-9E29-ABDE07DE0715}" presName="gear1srcNode" presStyleLbl="node1" presStyleIdx="0" presStyleCnt="3"/>
      <dgm:spPr/>
      <dgm:t>
        <a:bodyPr/>
        <a:lstStyle/>
        <a:p>
          <a:endParaRPr lang="en-US"/>
        </a:p>
      </dgm:t>
    </dgm:pt>
    <dgm:pt modelId="{3B81BBB3-50ED-432F-AC8B-AA8BFBEDD012}" type="pres">
      <dgm:prSet presAssocID="{9B7A818F-5D3F-409C-9E29-ABDE07DE0715}" presName="gear1dstNode" presStyleLbl="node1" presStyleIdx="0" presStyleCnt="3"/>
      <dgm:spPr/>
      <dgm:t>
        <a:bodyPr/>
        <a:lstStyle/>
        <a:p>
          <a:endParaRPr lang="en-US"/>
        </a:p>
      </dgm:t>
    </dgm:pt>
    <dgm:pt modelId="{26EF0600-9196-47C0-98E5-605DC30FA4D5}" type="pres">
      <dgm:prSet presAssocID="{9B7A818F-5D3F-409C-9E29-ABDE07DE0715}" presName="gear1ch" presStyleLbl="fgAcc1" presStyleIdx="0" presStyleCnt="3" custScaleX="177018" custScaleY="94304" custLinFactNeighborX="15712" custLinFactNeighborY="-3833">
        <dgm:presLayoutVars>
          <dgm:chMax val="0"/>
          <dgm:bulletEnabled val="1"/>
        </dgm:presLayoutVars>
      </dgm:prSet>
      <dgm:spPr/>
      <dgm:t>
        <a:bodyPr/>
        <a:lstStyle/>
        <a:p>
          <a:endParaRPr lang="en-US"/>
        </a:p>
      </dgm:t>
    </dgm:pt>
    <dgm:pt modelId="{7DB20512-D77D-426C-A8B0-FF9AA4F0733F}" type="pres">
      <dgm:prSet presAssocID="{A50FE504-1104-4E3E-96EE-82E0DF0B2B54}" presName="gear2" presStyleLbl="node1" presStyleIdx="1" presStyleCnt="3">
        <dgm:presLayoutVars>
          <dgm:chMax val="1"/>
          <dgm:bulletEnabled val="1"/>
        </dgm:presLayoutVars>
      </dgm:prSet>
      <dgm:spPr/>
      <dgm:t>
        <a:bodyPr/>
        <a:lstStyle/>
        <a:p>
          <a:endParaRPr lang="en-US"/>
        </a:p>
      </dgm:t>
    </dgm:pt>
    <dgm:pt modelId="{BAF2B7F3-4ED4-45D5-AA15-42E23D37C06E}" type="pres">
      <dgm:prSet presAssocID="{A50FE504-1104-4E3E-96EE-82E0DF0B2B54}" presName="gear2srcNode" presStyleLbl="node1" presStyleIdx="1" presStyleCnt="3"/>
      <dgm:spPr/>
      <dgm:t>
        <a:bodyPr/>
        <a:lstStyle/>
        <a:p>
          <a:endParaRPr lang="en-US"/>
        </a:p>
      </dgm:t>
    </dgm:pt>
    <dgm:pt modelId="{8101CAE7-5753-45BB-BC8E-0FD7D012E3FC}" type="pres">
      <dgm:prSet presAssocID="{A50FE504-1104-4E3E-96EE-82E0DF0B2B54}" presName="gear2dstNode" presStyleLbl="node1" presStyleIdx="1" presStyleCnt="3"/>
      <dgm:spPr/>
      <dgm:t>
        <a:bodyPr/>
        <a:lstStyle/>
        <a:p>
          <a:endParaRPr lang="en-US"/>
        </a:p>
      </dgm:t>
    </dgm:pt>
    <dgm:pt modelId="{6048E966-8AF5-4D74-BECA-C89D713841E6}" type="pres">
      <dgm:prSet presAssocID="{A50FE504-1104-4E3E-96EE-82E0DF0B2B54}" presName="gear2ch" presStyleLbl="fgAcc1" presStyleIdx="1" presStyleCnt="3" custScaleX="84185" custScaleY="102646" custLinFactNeighborX="-36787" custLinFactNeighborY="-18269">
        <dgm:presLayoutVars>
          <dgm:chMax val="0"/>
          <dgm:bulletEnabled val="1"/>
        </dgm:presLayoutVars>
      </dgm:prSet>
      <dgm:spPr/>
      <dgm:t>
        <a:bodyPr/>
        <a:lstStyle/>
        <a:p>
          <a:endParaRPr lang="en-US"/>
        </a:p>
      </dgm:t>
    </dgm:pt>
    <dgm:pt modelId="{27E6C6B7-CE4B-49CD-A3EF-C5C090915757}" type="pres">
      <dgm:prSet presAssocID="{FF4AB757-4713-47A3-BB7B-067EDDCA996E}" presName="gear3" presStyleLbl="node1" presStyleIdx="2" presStyleCnt="3"/>
      <dgm:spPr/>
      <dgm:t>
        <a:bodyPr/>
        <a:lstStyle/>
        <a:p>
          <a:endParaRPr lang="en-US"/>
        </a:p>
      </dgm:t>
    </dgm:pt>
    <dgm:pt modelId="{1E5224C9-0591-4009-AFF8-8B28F457BB85}" type="pres">
      <dgm:prSet presAssocID="{FF4AB757-4713-47A3-BB7B-067EDDCA996E}" presName="gear3tx" presStyleLbl="node1" presStyleIdx="2" presStyleCnt="3">
        <dgm:presLayoutVars>
          <dgm:chMax val="1"/>
          <dgm:bulletEnabled val="1"/>
        </dgm:presLayoutVars>
      </dgm:prSet>
      <dgm:spPr/>
      <dgm:t>
        <a:bodyPr/>
        <a:lstStyle/>
        <a:p>
          <a:endParaRPr lang="en-US"/>
        </a:p>
      </dgm:t>
    </dgm:pt>
    <dgm:pt modelId="{92EF58C8-2887-4489-8F22-57FFE7EC3459}" type="pres">
      <dgm:prSet presAssocID="{FF4AB757-4713-47A3-BB7B-067EDDCA996E}" presName="gear3srcNode" presStyleLbl="node1" presStyleIdx="2" presStyleCnt="3"/>
      <dgm:spPr/>
      <dgm:t>
        <a:bodyPr/>
        <a:lstStyle/>
        <a:p>
          <a:endParaRPr lang="en-US"/>
        </a:p>
      </dgm:t>
    </dgm:pt>
    <dgm:pt modelId="{9CB90C72-736D-484E-8028-BCA11B466390}" type="pres">
      <dgm:prSet presAssocID="{FF4AB757-4713-47A3-BB7B-067EDDCA996E}" presName="gear3dstNode" presStyleLbl="node1" presStyleIdx="2" presStyleCnt="3"/>
      <dgm:spPr/>
      <dgm:t>
        <a:bodyPr/>
        <a:lstStyle/>
        <a:p>
          <a:endParaRPr lang="en-US"/>
        </a:p>
      </dgm:t>
    </dgm:pt>
    <dgm:pt modelId="{8E649EA4-DED8-4E90-A4CC-37AC9C36FCE9}" type="pres">
      <dgm:prSet presAssocID="{FF4AB757-4713-47A3-BB7B-067EDDCA996E}" presName="gear3ch" presStyleLbl="fgAcc1" presStyleIdx="2" presStyleCnt="3" custScaleY="75927" custLinFactNeighborX="14714" custLinFactNeighborY="-15022">
        <dgm:presLayoutVars>
          <dgm:chMax val="0"/>
          <dgm:bulletEnabled val="1"/>
        </dgm:presLayoutVars>
      </dgm:prSet>
      <dgm:spPr/>
      <dgm:t>
        <a:bodyPr/>
        <a:lstStyle/>
        <a:p>
          <a:endParaRPr lang="en-US"/>
        </a:p>
      </dgm:t>
    </dgm:pt>
    <dgm:pt modelId="{E0A5D0BE-B61D-4E35-86D1-CBBFACE3784E}" type="pres">
      <dgm:prSet presAssocID="{E4F370DE-48A1-45C7-83C3-BFB86AD09081}" presName="connector1" presStyleLbl="sibTrans2D1" presStyleIdx="0" presStyleCnt="3"/>
      <dgm:spPr/>
      <dgm:t>
        <a:bodyPr/>
        <a:lstStyle/>
        <a:p>
          <a:endParaRPr lang="en-US"/>
        </a:p>
      </dgm:t>
    </dgm:pt>
    <dgm:pt modelId="{9A97F835-F55A-4F8E-B807-A75468149F48}" type="pres">
      <dgm:prSet presAssocID="{06E2E3DF-F316-49D9-A67B-AA423B01443A}" presName="connector2" presStyleLbl="sibTrans2D1" presStyleIdx="1" presStyleCnt="3"/>
      <dgm:spPr/>
      <dgm:t>
        <a:bodyPr/>
        <a:lstStyle/>
        <a:p>
          <a:endParaRPr lang="en-US"/>
        </a:p>
      </dgm:t>
    </dgm:pt>
    <dgm:pt modelId="{F5FFFA7E-3A0F-4BFF-8486-3359B31C434D}" type="pres">
      <dgm:prSet presAssocID="{A5D563C2-43A8-4608-9C63-4628E8D4B277}" presName="connector3" presStyleLbl="sibTrans2D1" presStyleIdx="2" presStyleCnt="3"/>
      <dgm:spPr/>
      <dgm:t>
        <a:bodyPr/>
        <a:lstStyle/>
        <a:p>
          <a:endParaRPr lang="en-US"/>
        </a:p>
      </dgm:t>
    </dgm:pt>
  </dgm:ptLst>
  <dgm:cxnLst>
    <dgm:cxn modelId="{AE0333CA-6BB5-4BF3-9BAA-C581CFC8EA2B}" type="presOf" srcId="{7D9164FE-20C5-4FED-A8A1-941D6A1A0FC6}" destId="{6048E966-8AF5-4D74-BECA-C89D713841E6}" srcOrd="0" destOrd="0" presId="urn:microsoft.com/office/officeart/2005/8/layout/gear1"/>
    <dgm:cxn modelId="{AE7B3453-9918-49F0-9052-8CEF8AACB47E}" type="presOf" srcId="{C88CDECB-EDE2-42A1-AE94-A33923877D8E}" destId="{6048E966-8AF5-4D74-BECA-C89D713841E6}" srcOrd="0" destOrd="3" presId="urn:microsoft.com/office/officeart/2005/8/layout/gear1"/>
    <dgm:cxn modelId="{A64FD16B-0EDB-4AA0-86E0-FE8F78E7B6C8}" type="presOf" srcId="{F3861B3F-BF66-4D4B-81DA-32C14F51281D}" destId="{6048E966-8AF5-4D74-BECA-C89D713841E6}" srcOrd="0" destOrd="1" presId="urn:microsoft.com/office/officeart/2005/8/layout/gear1"/>
    <dgm:cxn modelId="{B3239740-868A-41A8-B86E-0F2DE5712A6F}" type="presOf" srcId="{C0CF5557-C2B1-470F-91FA-73CFA14ED9C4}" destId="{26EF0600-9196-47C0-98E5-605DC30FA4D5}" srcOrd="0" destOrd="0" presId="urn:microsoft.com/office/officeart/2005/8/layout/gear1"/>
    <dgm:cxn modelId="{C3DC28A3-96DC-40E6-9CBE-52098C738037}" srcId="{571CC073-B4EA-454E-8A5E-FC001A76EABC}" destId="{A50FE504-1104-4E3E-96EE-82E0DF0B2B54}" srcOrd="1" destOrd="0" parTransId="{D39D9F66-15B6-4F71-8FCF-D0C49007B96A}" sibTransId="{06E2E3DF-F316-49D9-A67B-AA423B01443A}"/>
    <dgm:cxn modelId="{032ED6DF-A658-47FD-9A1B-2422E57C8923}" type="presOf" srcId="{FF4AB757-4713-47A3-BB7B-067EDDCA996E}" destId="{27E6C6B7-CE4B-49CD-A3EF-C5C090915757}" srcOrd="0" destOrd="0" presId="urn:microsoft.com/office/officeart/2005/8/layout/gear1"/>
    <dgm:cxn modelId="{A709074F-3CF4-4402-90E2-94D54672CCA9}" type="presOf" srcId="{FF4AB757-4713-47A3-BB7B-067EDDCA996E}" destId="{9CB90C72-736D-484E-8028-BCA11B466390}" srcOrd="3" destOrd="0" presId="urn:microsoft.com/office/officeart/2005/8/layout/gear1"/>
    <dgm:cxn modelId="{F2D947EB-218F-4A4D-B0EA-3F0555F0A3F0}" type="presOf" srcId="{9B7A818F-5D3F-409C-9E29-ABDE07DE0715}" destId="{CB98BCD4-332E-4BE0-8D27-DF38710943CF}" srcOrd="1" destOrd="0" presId="urn:microsoft.com/office/officeart/2005/8/layout/gear1"/>
    <dgm:cxn modelId="{FB1C85F5-C0C5-45A5-A210-DFDD3470AE2A}" type="presOf" srcId="{1E7A08CD-796E-4338-99B0-839F289FCFB6}" destId="{26EF0600-9196-47C0-98E5-605DC30FA4D5}" srcOrd="0" destOrd="3" presId="urn:microsoft.com/office/officeart/2005/8/layout/gear1"/>
    <dgm:cxn modelId="{D6CCBBB8-FB4B-432A-A466-AB09C9057183}" type="presOf" srcId="{06E2E3DF-F316-49D9-A67B-AA423B01443A}" destId="{9A97F835-F55A-4F8E-B807-A75468149F48}" srcOrd="0" destOrd="0" presId="urn:microsoft.com/office/officeart/2005/8/layout/gear1"/>
    <dgm:cxn modelId="{C38270BE-E192-4694-AF3B-D1FC372C4EB9}" srcId="{FF4AB757-4713-47A3-BB7B-067EDDCA996E}" destId="{6DD56851-7116-4818-AF70-9D68EB2446D0}" srcOrd="1" destOrd="0" parTransId="{24E56A2B-0E78-46BC-83B5-966EE4BFF78C}" sibTransId="{7AD6AD16-1BC1-48A2-B26E-3A25E21D2847}"/>
    <dgm:cxn modelId="{38C3D4CF-FC61-490A-9B8C-AB1FAFDEFEA0}" srcId="{9B7A818F-5D3F-409C-9E29-ABDE07DE0715}" destId="{0124D987-7A80-4E6F-AE5E-50206687D465}" srcOrd="1" destOrd="0" parTransId="{D5E619FE-7B28-4D30-B4CE-9AD97DE7754B}" sibTransId="{B80C54F3-15D2-4915-ACD5-B4B7E052DE58}"/>
    <dgm:cxn modelId="{84A0AC26-6530-4BF4-8B50-6FF73FD1CB16}" type="presOf" srcId="{A50FE504-1104-4E3E-96EE-82E0DF0B2B54}" destId="{8101CAE7-5753-45BB-BC8E-0FD7D012E3FC}" srcOrd="2" destOrd="0" presId="urn:microsoft.com/office/officeart/2005/8/layout/gear1"/>
    <dgm:cxn modelId="{0D98E7F1-A0D6-4A9D-8AB3-98858F42F643}" type="presOf" srcId="{FF4AB757-4713-47A3-BB7B-067EDDCA996E}" destId="{92EF58C8-2887-4489-8F22-57FFE7EC3459}" srcOrd="2" destOrd="0" presId="urn:microsoft.com/office/officeart/2005/8/layout/gear1"/>
    <dgm:cxn modelId="{49557867-FE1C-4515-A436-61DCCA782567}" type="presOf" srcId="{A5D563C2-43A8-4608-9C63-4628E8D4B277}" destId="{F5FFFA7E-3A0F-4BFF-8486-3359B31C434D}" srcOrd="0" destOrd="0" presId="urn:microsoft.com/office/officeart/2005/8/layout/gear1"/>
    <dgm:cxn modelId="{B2515CC8-7155-4093-82DE-990275C85EB6}" type="presOf" srcId="{FDC1918C-95FB-411A-A706-4C3528F56870}" destId="{8E649EA4-DED8-4E90-A4CC-37AC9C36FCE9}" srcOrd="0" destOrd="0" presId="urn:microsoft.com/office/officeart/2005/8/layout/gear1"/>
    <dgm:cxn modelId="{BAB02954-1C37-40F3-9524-EF98FB942A7A}" srcId="{A50FE504-1104-4E3E-96EE-82E0DF0B2B54}" destId="{7D9164FE-20C5-4FED-A8A1-941D6A1A0FC6}" srcOrd="0" destOrd="0" parTransId="{0E0D830D-8C58-47C6-A57E-6CB28D2A4871}" sibTransId="{0CC08AD6-E210-48F6-AB61-D1BE243A5B9A}"/>
    <dgm:cxn modelId="{E638DC8D-33BA-4A0B-8BE5-0B0B41FB1B6A}" srcId="{571CC073-B4EA-454E-8A5E-FC001A76EABC}" destId="{FF4AB757-4713-47A3-BB7B-067EDDCA996E}" srcOrd="2" destOrd="0" parTransId="{E8726CD3-43E2-4F93-B173-DF634BB69883}" sibTransId="{A5D563C2-43A8-4608-9C63-4628E8D4B277}"/>
    <dgm:cxn modelId="{75DBE8E0-7AC1-4C04-B4C9-146C93F602FA}" type="presOf" srcId="{9B7A818F-5D3F-409C-9E29-ABDE07DE0715}" destId="{15956734-8971-4060-8A77-322EF64B3646}" srcOrd="0" destOrd="0" presId="urn:microsoft.com/office/officeart/2005/8/layout/gear1"/>
    <dgm:cxn modelId="{54E2A210-59B8-4C23-A82C-63351D8F7E00}" type="presOf" srcId="{0124D987-7A80-4E6F-AE5E-50206687D465}" destId="{26EF0600-9196-47C0-98E5-605DC30FA4D5}" srcOrd="0" destOrd="1" presId="urn:microsoft.com/office/officeart/2005/8/layout/gear1"/>
    <dgm:cxn modelId="{F9525DA4-DF65-4E19-B2D5-50540E962F55}" srcId="{A50FE504-1104-4E3E-96EE-82E0DF0B2B54}" destId="{80BF1BE2-A4A6-4793-9F0A-D53F9A243893}" srcOrd="4" destOrd="0" parTransId="{4212392D-A502-47A8-948B-70DE6629E2DE}" sibTransId="{EEC0FEF4-8642-47AC-A4A6-56BA557A08D9}"/>
    <dgm:cxn modelId="{250FE77E-B845-4C57-A1CC-FCFC2E8A385B}" srcId="{571CC073-B4EA-454E-8A5E-FC001A76EABC}" destId="{9B7A818F-5D3F-409C-9E29-ABDE07DE0715}" srcOrd="0" destOrd="0" parTransId="{40DE1EEE-67DF-4DCB-B47B-38E70EB970DE}" sibTransId="{E4F370DE-48A1-45C7-83C3-BFB86AD09081}"/>
    <dgm:cxn modelId="{149D2936-8C86-48AA-9FDD-6DDA8E3E0CD2}" type="presOf" srcId="{571CC073-B4EA-454E-8A5E-FC001A76EABC}" destId="{A5C7FF16-2964-475B-A4EB-363463532EFB}" srcOrd="0" destOrd="0" presId="urn:microsoft.com/office/officeart/2005/8/layout/gear1"/>
    <dgm:cxn modelId="{C00FCE17-9DB0-4A4D-8CD8-C5F10BDAFFF8}" srcId="{9B7A818F-5D3F-409C-9E29-ABDE07DE0715}" destId="{DD0F9380-7F1B-4FDE-9C8A-132435636D3C}" srcOrd="2" destOrd="0" parTransId="{20999D0F-2FF8-47C7-98CF-002E558B6790}" sibTransId="{C298856F-FBBB-4558-9651-901247383D08}"/>
    <dgm:cxn modelId="{FC52732A-138D-4A27-B6CE-ABFA36FBEC67}" type="presOf" srcId="{6DD56851-7116-4818-AF70-9D68EB2446D0}" destId="{8E649EA4-DED8-4E90-A4CC-37AC9C36FCE9}" srcOrd="0" destOrd="1" presId="urn:microsoft.com/office/officeart/2005/8/layout/gear1"/>
    <dgm:cxn modelId="{D97CB069-037A-4BB9-8CF1-1411255D0A68}" type="presOf" srcId="{E4F370DE-48A1-45C7-83C3-BFB86AD09081}" destId="{E0A5D0BE-B61D-4E35-86D1-CBBFACE3784E}" srcOrd="0" destOrd="0" presId="urn:microsoft.com/office/officeart/2005/8/layout/gear1"/>
    <dgm:cxn modelId="{7D75EE62-E672-4906-843B-F949863E3005}" type="presOf" srcId="{53E8B2FD-6381-4D6A-B846-7CBE61E2FBB9}" destId="{6048E966-8AF5-4D74-BECA-C89D713841E6}" srcOrd="0" destOrd="2" presId="urn:microsoft.com/office/officeart/2005/8/layout/gear1"/>
    <dgm:cxn modelId="{1C7CB306-A38B-46B7-B1DD-7D40A50F5AD9}" srcId="{9B7A818F-5D3F-409C-9E29-ABDE07DE0715}" destId="{1E7A08CD-796E-4338-99B0-839F289FCFB6}" srcOrd="3" destOrd="0" parTransId="{504FD497-2244-47F7-8997-1E85435D69B5}" sibTransId="{5F8834E6-107C-4C4A-8F38-48A3CE15E6BD}"/>
    <dgm:cxn modelId="{8F3BBA2F-06E4-41E9-A373-0D6C2ED98ADC}" type="presOf" srcId="{A50FE504-1104-4E3E-96EE-82E0DF0B2B54}" destId="{7DB20512-D77D-426C-A8B0-FF9AA4F0733F}" srcOrd="0" destOrd="0" presId="urn:microsoft.com/office/officeart/2005/8/layout/gear1"/>
    <dgm:cxn modelId="{29EB38A4-94D0-4C86-87A0-D2E81EE72C43}" srcId="{A50FE504-1104-4E3E-96EE-82E0DF0B2B54}" destId="{C88CDECB-EDE2-42A1-AE94-A33923877D8E}" srcOrd="3" destOrd="0" parTransId="{EC304C8D-A63A-4D9B-A1BE-D316FB145D19}" sibTransId="{83B6A9FE-92E0-4CAE-8B2E-D770B5B6CFF8}"/>
    <dgm:cxn modelId="{189FED80-DA2E-4501-9652-84CCB9F5A4C1}" srcId="{A50FE504-1104-4E3E-96EE-82E0DF0B2B54}" destId="{F3861B3F-BF66-4D4B-81DA-32C14F51281D}" srcOrd="1" destOrd="0" parTransId="{FA550013-F177-46D7-80BC-7BC300893607}" sibTransId="{9E7438B2-537E-42A6-BA5F-05765FBA3FCB}"/>
    <dgm:cxn modelId="{9FCE3AD3-F4A7-4E71-9788-7A0CDD804EB9}" type="presOf" srcId="{BDC34ED5-887C-468E-8EE3-529DD9A202A5}" destId="{8E649EA4-DED8-4E90-A4CC-37AC9C36FCE9}" srcOrd="0" destOrd="2" presId="urn:microsoft.com/office/officeart/2005/8/layout/gear1"/>
    <dgm:cxn modelId="{233769E2-A985-448C-91C0-D669C10D95E0}" type="presOf" srcId="{DD0F9380-7F1B-4FDE-9C8A-132435636D3C}" destId="{26EF0600-9196-47C0-98E5-605DC30FA4D5}" srcOrd="0" destOrd="2" presId="urn:microsoft.com/office/officeart/2005/8/layout/gear1"/>
    <dgm:cxn modelId="{1915E3D0-B8A1-4F5F-9F61-6D7B3A85114C}" type="presOf" srcId="{80BF1BE2-A4A6-4793-9F0A-D53F9A243893}" destId="{6048E966-8AF5-4D74-BECA-C89D713841E6}" srcOrd="0" destOrd="4" presId="urn:microsoft.com/office/officeart/2005/8/layout/gear1"/>
    <dgm:cxn modelId="{EB25B8C4-F99A-4184-8ECE-269D9FE55284}" type="presOf" srcId="{A50FE504-1104-4E3E-96EE-82E0DF0B2B54}" destId="{BAF2B7F3-4ED4-45D5-AA15-42E23D37C06E}" srcOrd="1" destOrd="0" presId="urn:microsoft.com/office/officeart/2005/8/layout/gear1"/>
    <dgm:cxn modelId="{B1DAD96B-5443-4005-B777-86C72CD32F5B}" type="presOf" srcId="{FF4AB757-4713-47A3-BB7B-067EDDCA996E}" destId="{1E5224C9-0591-4009-AFF8-8B28F457BB85}" srcOrd="1" destOrd="0" presId="urn:microsoft.com/office/officeart/2005/8/layout/gear1"/>
    <dgm:cxn modelId="{1DE9E4E1-CCA5-42EC-B630-2D223694FEC6}" srcId="{FF4AB757-4713-47A3-BB7B-067EDDCA996E}" destId="{BDC34ED5-887C-468E-8EE3-529DD9A202A5}" srcOrd="2" destOrd="0" parTransId="{07DE8B92-8976-478A-A464-69A9E5ED2E2D}" sibTransId="{8025F726-DAE7-41DD-8C71-AFB6D64FC893}"/>
    <dgm:cxn modelId="{B891803D-D4C6-4ADC-9BEE-DEA8D5B06FB8}" srcId="{FF4AB757-4713-47A3-BB7B-067EDDCA996E}" destId="{FDC1918C-95FB-411A-A706-4C3528F56870}" srcOrd="0" destOrd="0" parTransId="{60C73A2F-8AD3-42CE-B383-568E46D706AE}" sibTransId="{630362E8-3077-4F1E-B113-F452A17FC0AC}"/>
    <dgm:cxn modelId="{67E2373C-7DCB-4FF3-8BF4-CD17CC52B0CC}" srcId="{9B7A818F-5D3F-409C-9E29-ABDE07DE0715}" destId="{C0CF5557-C2B1-470F-91FA-73CFA14ED9C4}" srcOrd="0" destOrd="0" parTransId="{B098F21F-A78A-45BB-A2E9-C25E971E32CE}" sibTransId="{1100A71D-FC28-4250-A44C-C4E791A4AC29}"/>
    <dgm:cxn modelId="{B01B93D1-1163-4627-A310-E9EB742B46D4}" srcId="{A50FE504-1104-4E3E-96EE-82E0DF0B2B54}" destId="{53E8B2FD-6381-4D6A-B846-7CBE61E2FBB9}" srcOrd="2" destOrd="0" parTransId="{A00328DF-5147-4E05-8413-C591528A47CA}" sibTransId="{62871C10-2CEF-4CDC-8556-7924E86EA65D}"/>
    <dgm:cxn modelId="{6B1E7638-0FE2-41A9-BF22-6D165553E628}" type="presOf" srcId="{9B7A818F-5D3F-409C-9E29-ABDE07DE0715}" destId="{3B81BBB3-50ED-432F-AC8B-AA8BFBEDD012}" srcOrd="2" destOrd="0" presId="urn:microsoft.com/office/officeart/2005/8/layout/gear1"/>
    <dgm:cxn modelId="{9627CB84-A924-44FB-A26A-EC76EA563D14}" type="presParOf" srcId="{A5C7FF16-2964-475B-A4EB-363463532EFB}" destId="{15956734-8971-4060-8A77-322EF64B3646}" srcOrd="0" destOrd="0" presId="urn:microsoft.com/office/officeart/2005/8/layout/gear1"/>
    <dgm:cxn modelId="{EB7B3D61-D38B-431D-925D-F7C68ED1A402}" type="presParOf" srcId="{A5C7FF16-2964-475B-A4EB-363463532EFB}" destId="{CB98BCD4-332E-4BE0-8D27-DF38710943CF}" srcOrd="1" destOrd="0" presId="urn:microsoft.com/office/officeart/2005/8/layout/gear1"/>
    <dgm:cxn modelId="{7E30875A-C443-474D-AF0F-7CF2E58BBD80}" type="presParOf" srcId="{A5C7FF16-2964-475B-A4EB-363463532EFB}" destId="{3B81BBB3-50ED-432F-AC8B-AA8BFBEDD012}" srcOrd="2" destOrd="0" presId="urn:microsoft.com/office/officeart/2005/8/layout/gear1"/>
    <dgm:cxn modelId="{5349C7E4-10DD-4510-BDF6-BD04F77C7BF0}" type="presParOf" srcId="{A5C7FF16-2964-475B-A4EB-363463532EFB}" destId="{26EF0600-9196-47C0-98E5-605DC30FA4D5}" srcOrd="3" destOrd="0" presId="urn:microsoft.com/office/officeart/2005/8/layout/gear1"/>
    <dgm:cxn modelId="{EEE29E18-A866-49AB-8636-F09643A1A0E0}" type="presParOf" srcId="{A5C7FF16-2964-475B-A4EB-363463532EFB}" destId="{7DB20512-D77D-426C-A8B0-FF9AA4F0733F}" srcOrd="4" destOrd="0" presId="urn:microsoft.com/office/officeart/2005/8/layout/gear1"/>
    <dgm:cxn modelId="{2A82F086-DE70-466B-B191-C4B794901D59}" type="presParOf" srcId="{A5C7FF16-2964-475B-A4EB-363463532EFB}" destId="{BAF2B7F3-4ED4-45D5-AA15-42E23D37C06E}" srcOrd="5" destOrd="0" presId="urn:microsoft.com/office/officeart/2005/8/layout/gear1"/>
    <dgm:cxn modelId="{3EB13D0A-7F93-4382-A44A-49AD0AC383A8}" type="presParOf" srcId="{A5C7FF16-2964-475B-A4EB-363463532EFB}" destId="{8101CAE7-5753-45BB-BC8E-0FD7D012E3FC}" srcOrd="6" destOrd="0" presId="urn:microsoft.com/office/officeart/2005/8/layout/gear1"/>
    <dgm:cxn modelId="{7F3D2D0A-BF9E-46AB-A62F-5F33F918CD4C}" type="presParOf" srcId="{A5C7FF16-2964-475B-A4EB-363463532EFB}" destId="{6048E966-8AF5-4D74-BECA-C89D713841E6}" srcOrd="7" destOrd="0" presId="urn:microsoft.com/office/officeart/2005/8/layout/gear1"/>
    <dgm:cxn modelId="{6F6EB3F2-93A3-4E19-B0C3-D25F26E72A8F}" type="presParOf" srcId="{A5C7FF16-2964-475B-A4EB-363463532EFB}" destId="{27E6C6B7-CE4B-49CD-A3EF-C5C090915757}" srcOrd="8" destOrd="0" presId="urn:microsoft.com/office/officeart/2005/8/layout/gear1"/>
    <dgm:cxn modelId="{F88DB683-9F8A-40EA-A77E-15D7042CD468}" type="presParOf" srcId="{A5C7FF16-2964-475B-A4EB-363463532EFB}" destId="{1E5224C9-0591-4009-AFF8-8B28F457BB85}" srcOrd="9" destOrd="0" presId="urn:microsoft.com/office/officeart/2005/8/layout/gear1"/>
    <dgm:cxn modelId="{F44C8EE3-9546-4DC1-98E5-7347D0EB4AC4}" type="presParOf" srcId="{A5C7FF16-2964-475B-A4EB-363463532EFB}" destId="{92EF58C8-2887-4489-8F22-57FFE7EC3459}" srcOrd="10" destOrd="0" presId="urn:microsoft.com/office/officeart/2005/8/layout/gear1"/>
    <dgm:cxn modelId="{F31DF305-92F8-40F6-A1E1-4D4E5E8122E8}" type="presParOf" srcId="{A5C7FF16-2964-475B-A4EB-363463532EFB}" destId="{9CB90C72-736D-484E-8028-BCA11B466390}" srcOrd="11" destOrd="0" presId="urn:microsoft.com/office/officeart/2005/8/layout/gear1"/>
    <dgm:cxn modelId="{5AA8456B-A81E-4AE9-B548-EDCAE465DB50}" type="presParOf" srcId="{A5C7FF16-2964-475B-A4EB-363463532EFB}" destId="{8E649EA4-DED8-4E90-A4CC-37AC9C36FCE9}" srcOrd="12" destOrd="0" presId="urn:microsoft.com/office/officeart/2005/8/layout/gear1"/>
    <dgm:cxn modelId="{F44CD73A-0178-44A4-ADC4-9A76E330B984}" type="presParOf" srcId="{A5C7FF16-2964-475B-A4EB-363463532EFB}" destId="{E0A5D0BE-B61D-4E35-86D1-CBBFACE3784E}" srcOrd="13" destOrd="0" presId="urn:microsoft.com/office/officeart/2005/8/layout/gear1"/>
    <dgm:cxn modelId="{67E3DABB-B7D4-40D3-85A0-EE62B5E20025}" type="presParOf" srcId="{A5C7FF16-2964-475B-A4EB-363463532EFB}" destId="{9A97F835-F55A-4F8E-B807-A75468149F48}" srcOrd="14" destOrd="0" presId="urn:microsoft.com/office/officeart/2005/8/layout/gear1"/>
    <dgm:cxn modelId="{863F9545-2A26-4BA2-AB83-73876A41FF88}" type="presParOf" srcId="{A5C7FF16-2964-475B-A4EB-363463532EFB}" destId="{F5FFFA7E-3A0F-4BFF-8486-3359B31C434D}" srcOrd="15"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1CC073-B4EA-454E-8A5E-FC001A76EABC}"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A50FE504-1104-4E3E-96EE-82E0DF0B2B54}">
      <dgm:prSet phldrT="[Text]" custT="1"/>
      <dgm:spPr/>
      <dgm:t>
        <a:bodyPr/>
        <a:lstStyle/>
        <a:p>
          <a:r>
            <a:rPr lang="en-US" sz="2400" b="1" dirty="0" smtClean="0"/>
            <a:t>Understands the various textual parts of a document expressed in NL</a:t>
          </a:r>
          <a:r>
            <a:rPr lang="tr-TR" sz="2400" b="1" dirty="0" smtClean="0"/>
            <a:t> </a:t>
          </a:r>
          <a:endParaRPr lang="en-US" sz="2400" b="1" dirty="0"/>
        </a:p>
      </dgm:t>
    </dgm:pt>
    <dgm:pt modelId="{D39D9F66-15B6-4F71-8FCF-D0C49007B96A}" type="parTrans" cxnId="{C3DC28A3-96DC-40E6-9CBE-52098C738037}">
      <dgm:prSet/>
      <dgm:spPr/>
      <dgm:t>
        <a:bodyPr/>
        <a:lstStyle/>
        <a:p>
          <a:endParaRPr lang="en-US"/>
        </a:p>
      </dgm:t>
    </dgm:pt>
    <dgm:pt modelId="{06E2E3DF-F316-49D9-A67B-AA423B01443A}" type="sibTrans" cxnId="{C3DC28A3-96DC-40E6-9CBE-52098C738037}">
      <dgm:prSet/>
      <dgm:spPr/>
      <dgm:t>
        <a:bodyPr/>
        <a:lstStyle/>
        <a:p>
          <a:endParaRPr lang="en-US"/>
        </a:p>
      </dgm:t>
    </dgm:pt>
    <dgm:pt modelId="{FF4AB757-4713-47A3-BB7B-067EDDCA996E}">
      <dgm:prSet phldrT="[Text]" custT="1"/>
      <dgm:spPr/>
      <dgm:t>
        <a:bodyPr/>
        <a:lstStyle/>
        <a:p>
          <a:r>
            <a:rPr lang="en-US" sz="2400" b="1" dirty="0" smtClean="0"/>
            <a:t>Reveals concepts and relationships between them (“Model”-part)</a:t>
          </a:r>
          <a:endParaRPr lang="en-US" sz="2400" b="1" dirty="0"/>
        </a:p>
      </dgm:t>
    </dgm:pt>
    <dgm:pt modelId="{E8726CD3-43E2-4F93-B173-DF634BB69883}" type="parTrans" cxnId="{E638DC8D-33BA-4A0B-8BE5-0B0B41FB1B6A}">
      <dgm:prSet/>
      <dgm:spPr/>
      <dgm:t>
        <a:bodyPr/>
        <a:lstStyle/>
        <a:p>
          <a:endParaRPr lang="en-US"/>
        </a:p>
      </dgm:t>
    </dgm:pt>
    <dgm:pt modelId="{A5D563C2-43A8-4608-9C63-4628E8D4B277}" type="sibTrans" cxnId="{E638DC8D-33BA-4A0B-8BE5-0B0B41FB1B6A}">
      <dgm:prSet/>
      <dgm:spPr/>
      <dgm:t>
        <a:bodyPr/>
        <a:lstStyle/>
        <a:p>
          <a:endParaRPr lang="en-US"/>
        </a:p>
      </dgm:t>
    </dgm:pt>
    <dgm:pt modelId="{9B7A818F-5D3F-409C-9E29-ABDE07DE0715}">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2400" b="1" dirty="0" smtClean="0"/>
            <a:t>Semantic Word Processor </a:t>
          </a:r>
          <a:endParaRPr lang="tr-TR" sz="2400" b="1" dirty="0" smtClean="0"/>
        </a:p>
        <a:p>
          <a:pPr marL="0" marR="0" indent="0" defTabSz="914400" eaLnBrk="1" fontAlgn="auto" latinLnBrk="0" hangingPunct="1">
            <a:lnSpc>
              <a:spcPct val="100000"/>
            </a:lnSpc>
            <a:spcBef>
              <a:spcPts val="0"/>
            </a:spcBef>
            <a:spcAft>
              <a:spcPts val="0"/>
            </a:spcAft>
            <a:buClrTx/>
            <a:buSzTx/>
            <a:buFontTx/>
            <a:buNone/>
            <a:tabLst/>
            <a:defRPr/>
          </a:pPr>
          <a:r>
            <a:rPr lang="en-US" sz="2400" b="1" dirty="0" smtClean="0"/>
            <a:t>(Text-Based Knowledge Extractor)</a:t>
          </a:r>
        </a:p>
      </dgm:t>
    </dgm:pt>
    <dgm:pt modelId="{40DE1EEE-67DF-4DCB-B47B-38E70EB970DE}" type="parTrans" cxnId="{250FE77E-B845-4C57-A1CC-FCFC2E8A385B}">
      <dgm:prSet/>
      <dgm:spPr/>
      <dgm:t>
        <a:bodyPr/>
        <a:lstStyle/>
        <a:p>
          <a:endParaRPr lang="en-US"/>
        </a:p>
      </dgm:t>
    </dgm:pt>
    <dgm:pt modelId="{E4F370DE-48A1-45C7-83C3-BFB86AD09081}" type="sibTrans" cxnId="{250FE77E-B845-4C57-A1CC-FCFC2E8A385B}">
      <dgm:prSet/>
      <dgm:spPr/>
      <dgm:t>
        <a:bodyPr/>
        <a:lstStyle/>
        <a:p>
          <a:endParaRPr lang="en-US"/>
        </a:p>
      </dgm:t>
    </dgm:pt>
    <dgm:pt modelId="{C9E87E69-D2CA-4F5A-9388-921F210C716C}" type="pres">
      <dgm:prSet presAssocID="{571CC073-B4EA-454E-8A5E-FC001A76EABC}" presName="outerComposite" presStyleCnt="0">
        <dgm:presLayoutVars>
          <dgm:chMax val="5"/>
          <dgm:dir/>
          <dgm:resizeHandles val="exact"/>
        </dgm:presLayoutVars>
      </dgm:prSet>
      <dgm:spPr/>
      <dgm:t>
        <a:bodyPr/>
        <a:lstStyle/>
        <a:p>
          <a:endParaRPr lang="en-US"/>
        </a:p>
      </dgm:t>
    </dgm:pt>
    <dgm:pt modelId="{ED0592C1-F025-430C-A126-4FBACDB80AA7}" type="pres">
      <dgm:prSet presAssocID="{571CC073-B4EA-454E-8A5E-FC001A76EABC}" presName="dummyMaxCanvas" presStyleCnt="0">
        <dgm:presLayoutVars/>
      </dgm:prSet>
      <dgm:spPr/>
    </dgm:pt>
    <dgm:pt modelId="{FE1B4CBC-BBA6-4414-AF81-F99F20863D65}" type="pres">
      <dgm:prSet presAssocID="{571CC073-B4EA-454E-8A5E-FC001A76EABC}" presName="ThreeNodes_1" presStyleLbl="node1" presStyleIdx="0" presStyleCnt="3" custScaleX="102578">
        <dgm:presLayoutVars>
          <dgm:bulletEnabled val="1"/>
        </dgm:presLayoutVars>
      </dgm:prSet>
      <dgm:spPr/>
      <dgm:t>
        <a:bodyPr/>
        <a:lstStyle/>
        <a:p>
          <a:endParaRPr lang="en-US"/>
        </a:p>
      </dgm:t>
    </dgm:pt>
    <dgm:pt modelId="{0F2F707B-B185-4418-992D-D1C0496E6DCF}" type="pres">
      <dgm:prSet presAssocID="{571CC073-B4EA-454E-8A5E-FC001A76EABC}" presName="ThreeNodes_2" presStyleLbl="node1" presStyleIdx="1" presStyleCnt="3" custScaleX="109647">
        <dgm:presLayoutVars>
          <dgm:bulletEnabled val="1"/>
        </dgm:presLayoutVars>
      </dgm:prSet>
      <dgm:spPr/>
      <dgm:t>
        <a:bodyPr/>
        <a:lstStyle/>
        <a:p>
          <a:endParaRPr lang="en-US"/>
        </a:p>
      </dgm:t>
    </dgm:pt>
    <dgm:pt modelId="{B0877A40-32D1-4C4D-AD8D-9657AF493AB3}" type="pres">
      <dgm:prSet presAssocID="{571CC073-B4EA-454E-8A5E-FC001A76EABC}" presName="ThreeNodes_3" presStyleLbl="node1" presStyleIdx="2" presStyleCnt="3" custScaleX="106615">
        <dgm:presLayoutVars>
          <dgm:bulletEnabled val="1"/>
        </dgm:presLayoutVars>
      </dgm:prSet>
      <dgm:spPr/>
      <dgm:t>
        <a:bodyPr/>
        <a:lstStyle/>
        <a:p>
          <a:endParaRPr lang="en-US"/>
        </a:p>
      </dgm:t>
    </dgm:pt>
    <dgm:pt modelId="{C021266B-56F4-4FD8-A474-4D0022A06005}" type="pres">
      <dgm:prSet presAssocID="{571CC073-B4EA-454E-8A5E-FC001A76EABC}" presName="ThreeConn_1-2" presStyleLbl="fgAccFollowNode1" presStyleIdx="0" presStyleCnt="2">
        <dgm:presLayoutVars>
          <dgm:bulletEnabled val="1"/>
        </dgm:presLayoutVars>
      </dgm:prSet>
      <dgm:spPr/>
      <dgm:t>
        <a:bodyPr/>
        <a:lstStyle/>
        <a:p>
          <a:endParaRPr lang="en-US"/>
        </a:p>
      </dgm:t>
    </dgm:pt>
    <dgm:pt modelId="{3D372AC8-188C-4984-BFA9-76114765F32C}" type="pres">
      <dgm:prSet presAssocID="{571CC073-B4EA-454E-8A5E-FC001A76EABC}" presName="ThreeConn_2-3" presStyleLbl="fgAccFollowNode1" presStyleIdx="1" presStyleCnt="2">
        <dgm:presLayoutVars>
          <dgm:bulletEnabled val="1"/>
        </dgm:presLayoutVars>
      </dgm:prSet>
      <dgm:spPr/>
      <dgm:t>
        <a:bodyPr/>
        <a:lstStyle/>
        <a:p>
          <a:endParaRPr lang="en-US"/>
        </a:p>
      </dgm:t>
    </dgm:pt>
    <dgm:pt modelId="{FC93E2A3-13BE-45B6-A6B0-147AA92087F5}" type="pres">
      <dgm:prSet presAssocID="{571CC073-B4EA-454E-8A5E-FC001A76EABC}" presName="ThreeNodes_1_text" presStyleLbl="node1" presStyleIdx="2" presStyleCnt="3">
        <dgm:presLayoutVars>
          <dgm:bulletEnabled val="1"/>
        </dgm:presLayoutVars>
      </dgm:prSet>
      <dgm:spPr/>
      <dgm:t>
        <a:bodyPr/>
        <a:lstStyle/>
        <a:p>
          <a:endParaRPr lang="en-US"/>
        </a:p>
      </dgm:t>
    </dgm:pt>
    <dgm:pt modelId="{138D62AD-35B9-4273-A49C-DF88CF0D9A9A}" type="pres">
      <dgm:prSet presAssocID="{571CC073-B4EA-454E-8A5E-FC001A76EABC}" presName="ThreeNodes_2_text" presStyleLbl="node1" presStyleIdx="2" presStyleCnt="3">
        <dgm:presLayoutVars>
          <dgm:bulletEnabled val="1"/>
        </dgm:presLayoutVars>
      </dgm:prSet>
      <dgm:spPr/>
      <dgm:t>
        <a:bodyPr/>
        <a:lstStyle/>
        <a:p>
          <a:endParaRPr lang="en-US"/>
        </a:p>
      </dgm:t>
    </dgm:pt>
    <dgm:pt modelId="{0D66EFCE-E769-4AF7-A8B3-FAF7FD86AB5E}" type="pres">
      <dgm:prSet presAssocID="{571CC073-B4EA-454E-8A5E-FC001A76EABC}" presName="ThreeNodes_3_text" presStyleLbl="node1" presStyleIdx="2" presStyleCnt="3">
        <dgm:presLayoutVars>
          <dgm:bulletEnabled val="1"/>
        </dgm:presLayoutVars>
      </dgm:prSet>
      <dgm:spPr/>
      <dgm:t>
        <a:bodyPr/>
        <a:lstStyle/>
        <a:p>
          <a:endParaRPr lang="en-US"/>
        </a:p>
      </dgm:t>
    </dgm:pt>
  </dgm:ptLst>
  <dgm:cxnLst>
    <dgm:cxn modelId="{1D4E5C7A-A34E-46F6-931C-D378324EC7D0}" type="presOf" srcId="{9B7A818F-5D3F-409C-9E29-ABDE07DE0715}" destId="{FC93E2A3-13BE-45B6-A6B0-147AA92087F5}" srcOrd="1" destOrd="0" presId="urn:microsoft.com/office/officeart/2005/8/layout/vProcess5"/>
    <dgm:cxn modelId="{A4A3B6C4-034E-466E-956E-E170E62A3F52}" type="presOf" srcId="{06E2E3DF-F316-49D9-A67B-AA423B01443A}" destId="{3D372AC8-188C-4984-BFA9-76114765F32C}" srcOrd="0" destOrd="0" presId="urn:microsoft.com/office/officeart/2005/8/layout/vProcess5"/>
    <dgm:cxn modelId="{0DFFD728-7D07-480C-A99F-8CC3D71C4845}" type="presOf" srcId="{A50FE504-1104-4E3E-96EE-82E0DF0B2B54}" destId="{0F2F707B-B185-4418-992D-D1C0496E6DCF}" srcOrd="0" destOrd="0" presId="urn:microsoft.com/office/officeart/2005/8/layout/vProcess5"/>
    <dgm:cxn modelId="{250FE77E-B845-4C57-A1CC-FCFC2E8A385B}" srcId="{571CC073-B4EA-454E-8A5E-FC001A76EABC}" destId="{9B7A818F-5D3F-409C-9E29-ABDE07DE0715}" srcOrd="0" destOrd="0" parTransId="{40DE1EEE-67DF-4DCB-B47B-38E70EB970DE}" sibTransId="{E4F370DE-48A1-45C7-83C3-BFB86AD09081}"/>
    <dgm:cxn modelId="{A75EE129-6BEE-44F6-890A-DD300F1C55B9}" type="presOf" srcId="{571CC073-B4EA-454E-8A5E-FC001A76EABC}" destId="{C9E87E69-D2CA-4F5A-9388-921F210C716C}" srcOrd="0" destOrd="0" presId="urn:microsoft.com/office/officeart/2005/8/layout/vProcess5"/>
    <dgm:cxn modelId="{9F85F413-91B2-405A-9BD2-6EF558C8990A}" type="presOf" srcId="{FF4AB757-4713-47A3-BB7B-067EDDCA996E}" destId="{B0877A40-32D1-4C4D-AD8D-9657AF493AB3}" srcOrd="0" destOrd="0" presId="urn:microsoft.com/office/officeart/2005/8/layout/vProcess5"/>
    <dgm:cxn modelId="{E638DC8D-33BA-4A0B-8BE5-0B0B41FB1B6A}" srcId="{571CC073-B4EA-454E-8A5E-FC001A76EABC}" destId="{FF4AB757-4713-47A3-BB7B-067EDDCA996E}" srcOrd="2" destOrd="0" parTransId="{E8726CD3-43E2-4F93-B173-DF634BB69883}" sibTransId="{A5D563C2-43A8-4608-9C63-4628E8D4B277}"/>
    <dgm:cxn modelId="{C3DC28A3-96DC-40E6-9CBE-52098C738037}" srcId="{571CC073-B4EA-454E-8A5E-FC001A76EABC}" destId="{A50FE504-1104-4E3E-96EE-82E0DF0B2B54}" srcOrd="1" destOrd="0" parTransId="{D39D9F66-15B6-4F71-8FCF-D0C49007B96A}" sibTransId="{06E2E3DF-F316-49D9-A67B-AA423B01443A}"/>
    <dgm:cxn modelId="{D2521DBF-1431-4398-A0A1-D25237DC6EA7}" type="presOf" srcId="{9B7A818F-5D3F-409C-9E29-ABDE07DE0715}" destId="{FE1B4CBC-BBA6-4414-AF81-F99F20863D65}" srcOrd="0" destOrd="0" presId="urn:microsoft.com/office/officeart/2005/8/layout/vProcess5"/>
    <dgm:cxn modelId="{543006D3-D243-4199-B1B1-E93546658DC2}" type="presOf" srcId="{FF4AB757-4713-47A3-BB7B-067EDDCA996E}" destId="{0D66EFCE-E769-4AF7-A8B3-FAF7FD86AB5E}" srcOrd="1" destOrd="0" presId="urn:microsoft.com/office/officeart/2005/8/layout/vProcess5"/>
    <dgm:cxn modelId="{79255509-1F4E-41CC-B8AD-DCFE48F00D8F}" type="presOf" srcId="{A50FE504-1104-4E3E-96EE-82E0DF0B2B54}" destId="{138D62AD-35B9-4273-A49C-DF88CF0D9A9A}" srcOrd="1" destOrd="0" presId="urn:microsoft.com/office/officeart/2005/8/layout/vProcess5"/>
    <dgm:cxn modelId="{61E53259-182B-4CCB-8879-D2320595DA88}" type="presOf" srcId="{E4F370DE-48A1-45C7-83C3-BFB86AD09081}" destId="{C021266B-56F4-4FD8-A474-4D0022A06005}" srcOrd="0" destOrd="0" presId="urn:microsoft.com/office/officeart/2005/8/layout/vProcess5"/>
    <dgm:cxn modelId="{51C737A7-141B-4E5B-8768-B30D39ECC807}" type="presParOf" srcId="{C9E87E69-D2CA-4F5A-9388-921F210C716C}" destId="{ED0592C1-F025-430C-A126-4FBACDB80AA7}" srcOrd="0" destOrd="0" presId="urn:microsoft.com/office/officeart/2005/8/layout/vProcess5"/>
    <dgm:cxn modelId="{9B0E7FDA-7136-473B-838B-4B59019C571B}" type="presParOf" srcId="{C9E87E69-D2CA-4F5A-9388-921F210C716C}" destId="{FE1B4CBC-BBA6-4414-AF81-F99F20863D65}" srcOrd="1" destOrd="0" presId="urn:microsoft.com/office/officeart/2005/8/layout/vProcess5"/>
    <dgm:cxn modelId="{7CC52D20-3FC1-4127-97CD-307A44ACDE40}" type="presParOf" srcId="{C9E87E69-D2CA-4F5A-9388-921F210C716C}" destId="{0F2F707B-B185-4418-992D-D1C0496E6DCF}" srcOrd="2" destOrd="0" presId="urn:microsoft.com/office/officeart/2005/8/layout/vProcess5"/>
    <dgm:cxn modelId="{AFEA8C18-D4D1-4B4A-B194-831D8CB4B9FC}" type="presParOf" srcId="{C9E87E69-D2CA-4F5A-9388-921F210C716C}" destId="{B0877A40-32D1-4C4D-AD8D-9657AF493AB3}" srcOrd="3" destOrd="0" presId="urn:microsoft.com/office/officeart/2005/8/layout/vProcess5"/>
    <dgm:cxn modelId="{2CDF3CB4-8950-4107-9491-9A273DA4924E}" type="presParOf" srcId="{C9E87E69-D2CA-4F5A-9388-921F210C716C}" destId="{C021266B-56F4-4FD8-A474-4D0022A06005}" srcOrd="4" destOrd="0" presId="urn:microsoft.com/office/officeart/2005/8/layout/vProcess5"/>
    <dgm:cxn modelId="{719BE342-E90E-4EBB-9BAD-5EC5FB9B52E6}" type="presParOf" srcId="{C9E87E69-D2CA-4F5A-9388-921F210C716C}" destId="{3D372AC8-188C-4984-BFA9-76114765F32C}" srcOrd="5" destOrd="0" presId="urn:microsoft.com/office/officeart/2005/8/layout/vProcess5"/>
    <dgm:cxn modelId="{A21932D2-8691-4A1C-A4FD-5C9E0E89E7BB}" type="presParOf" srcId="{C9E87E69-D2CA-4F5A-9388-921F210C716C}" destId="{FC93E2A3-13BE-45B6-A6B0-147AA92087F5}" srcOrd="6" destOrd="0" presId="urn:microsoft.com/office/officeart/2005/8/layout/vProcess5"/>
    <dgm:cxn modelId="{D8E5D370-2443-4A9A-809B-632709402136}" type="presParOf" srcId="{C9E87E69-D2CA-4F5A-9388-921F210C716C}" destId="{138D62AD-35B9-4273-A49C-DF88CF0D9A9A}" srcOrd="7" destOrd="0" presId="urn:microsoft.com/office/officeart/2005/8/layout/vProcess5"/>
    <dgm:cxn modelId="{D8D19678-51F5-451E-AD28-DE9E3B2753C9}" type="presParOf" srcId="{C9E87E69-D2CA-4F5A-9388-921F210C716C}" destId="{0D66EFCE-E769-4AF7-A8B3-FAF7FD86AB5E}"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1CC073-B4EA-454E-8A5E-FC001A76EABC}"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A50FE504-1104-4E3E-96EE-82E0DF0B2B54}">
      <dgm:prSet phldrT="[Text]" custT="1"/>
      <dgm:spPr/>
      <dgm:t>
        <a:bodyPr/>
        <a:lstStyle/>
        <a:p>
          <a:r>
            <a:rPr lang="en-US" sz="1600" b="1" dirty="0" smtClean="0"/>
            <a:t>“Everywhere” Document Regeneration</a:t>
          </a:r>
          <a:r>
            <a:rPr lang="tr-TR" sz="1600" b="1" dirty="0" smtClean="0"/>
            <a:t>:</a:t>
          </a:r>
          <a:r>
            <a:rPr lang="en-US" sz="1600" b="1" dirty="0" smtClean="0"/>
            <a:t> "tell once, show everywhere“:</a:t>
          </a:r>
        </a:p>
        <a:p>
          <a:r>
            <a:rPr lang="en-US" sz="1600" b="1" dirty="0" smtClean="0"/>
            <a:t>recycling knowledge from (1) the same document, or of (2) another related document</a:t>
          </a:r>
          <a:endParaRPr lang="en-US" sz="1600" b="1" dirty="0"/>
        </a:p>
      </dgm:t>
    </dgm:pt>
    <dgm:pt modelId="{D39D9F66-15B6-4F71-8FCF-D0C49007B96A}" type="parTrans" cxnId="{C3DC28A3-96DC-40E6-9CBE-52098C738037}">
      <dgm:prSet/>
      <dgm:spPr/>
      <dgm:t>
        <a:bodyPr/>
        <a:lstStyle/>
        <a:p>
          <a:endParaRPr lang="en-US"/>
        </a:p>
      </dgm:t>
    </dgm:pt>
    <dgm:pt modelId="{06E2E3DF-F316-49D9-A67B-AA423B01443A}" type="sibTrans" cxnId="{C3DC28A3-96DC-40E6-9CBE-52098C738037}">
      <dgm:prSet/>
      <dgm:spPr/>
      <dgm:t>
        <a:bodyPr/>
        <a:lstStyle/>
        <a:p>
          <a:endParaRPr lang="en-US"/>
        </a:p>
      </dgm:t>
    </dgm:pt>
    <dgm:pt modelId="{FF4AB757-4713-47A3-BB7B-067EDDCA996E}">
      <dgm:prSet phldrT="[Text]" custT="1"/>
      <dgm:spPr/>
      <dgm:t>
        <a:bodyPr/>
        <a:lstStyle/>
        <a:p>
          <a:r>
            <a:rPr lang="en-US" sz="1600" b="1" dirty="0" smtClean="0"/>
            <a:t>Open API for Future Dissemination and </a:t>
          </a:r>
          <a:r>
            <a:rPr lang="en-US" sz="1600" b="1" noProof="0" dirty="0" smtClean="0"/>
            <a:t>Exploitation</a:t>
          </a:r>
          <a:r>
            <a:rPr lang="tr-TR" sz="1600" b="1" dirty="0" smtClean="0"/>
            <a:t> </a:t>
          </a:r>
          <a:r>
            <a:rPr lang="en-US" sz="1600" b="1" noProof="0" dirty="0" smtClean="0"/>
            <a:t>to</a:t>
          </a:r>
          <a:r>
            <a:rPr lang="en-GB" sz="1600" dirty="0" smtClean="0"/>
            <a:t> </a:t>
          </a:r>
          <a:r>
            <a:rPr lang="en-GB" sz="1600" b="1" dirty="0" smtClean="0"/>
            <a:t>further extend the Business Value Chain</a:t>
          </a:r>
          <a:endParaRPr lang="en-US" sz="1600" b="1" dirty="0"/>
        </a:p>
      </dgm:t>
    </dgm:pt>
    <dgm:pt modelId="{E8726CD3-43E2-4F93-B173-DF634BB69883}" type="parTrans" cxnId="{E638DC8D-33BA-4A0B-8BE5-0B0B41FB1B6A}">
      <dgm:prSet/>
      <dgm:spPr/>
      <dgm:t>
        <a:bodyPr/>
        <a:lstStyle/>
        <a:p>
          <a:endParaRPr lang="en-US"/>
        </a:p>
      </dgm:t>
    </dgm:pt>
    <dgm:pt modelId="{A5D563C2-43A8-4608-9C63-4628E8D4B277}" type="sibTrans" cxnId="{E638DC8D-33BA-4A0B-8BE5-0B0B41FB1B6A}">
      <dgm:prSet/>
      <dgm:spPr/>
      <dgm:t>
        <a:bodyPr/>
        <a:lstStyle/>
        <a:p>
          <a:endParaRPr lang="en-US"/>
        </a:p>
      </dgm:t>
    </dgm:pt>
    <dgm:pt modelId="{9BA3BFB1-40BC-4608-A3C1-4892621633F4}">
      <dgm:prSet phldrT="[Text]" custT="1"/>
      <dgm:spPr/>
      <dgm:t>
        <a:bodyPr/>
        <a:lstStyle/>
        <a:p>
          <a:r>
            <a:rPr lang="en-US" sz="1600" b="1" dirty="0" smtClean="0"/>
            <a:t>Consistency Checking: </a:t>
          </a:r>
          <a:r>
            <a:rPr lang="en-GB" sz="1600" b="1" dirty="0" smtClean="0"/>
            <a:t>the objective to provide a Consistency Checker that automates Quality Reviews of  Requirements Engineering</a:t>
          </a:r>
          <a:endParaRPr lang="en-US" sz="1600" b="1" dirty="0"/>
        </a:p>
      </dgm:t>
    </dgm:pt>
    <dgm:pt modelId="{80901D5D-DAB7-4467-A5EB-8A89CD88B662}" type="parTrans" cxnId="{BCF5DF0D-FFD4-408C-A6DB-3B51F0EAD055}">
      <dgm:prSet/>
      <dgm:spPr/>
      <dgm:t>
        <a:bodyPr/>
        <a:lstStyle/>
        <a:p>
          <a:endParaRPr lang="en-US"/>
        </a:p>
      </dgm:t>
    </dgm:pt>
    <dgm:pt modelId="{E8A6600B-6B1A-4EF6-95E9-1DEFBD93B2F1}" type="sibTrans" cxnId="{BCF5DF0D-FFD4-408C-A6DB-3B51F0EAD055}">
      <dgm:prSet/>
      <dgm:spPr/>
      <dgm:t>
        <a:bodyPr/>
        <a:lstStyle/>
        <a:p>
          <a:endParaRPr lang="en-US"/>
        </a:p>
      </dgm:t>
    </dgm:pt>
    <dgm:pt modelId="{ADE62514-D186-4F2A-8007-DA2D3ECF5917}">
      <dgm:prSet phldrT="[Text]" custT="1"/>
      <dgm:spPr/>
      <dgm:t>
        <a:bodyPr/>
        <a:lstStyle/>
        <a:p>
          <a:r>
            <a:rPr lang="en-US" sz="1600" b="1" dirty="0" smtClean="0"/>
            <a:t>“MW” Knowledge Dissemination Standard (.mw ModelWriter exchange format)</a:t>
          </a:r>
          <a:endParaRPr lang="en-US" sz="1600" b="1" dirty="0"/>
        </a:p>
      </dgm:t>
    </dgm:pt>
    <dgm:pt modelId="{B3350170-E485-4F76-AC77-A40CE0CCEB97}" type="parTrans" cxnId="{37F93913-2AE8-481E-A7E4-950EB1C69593}">
      <dgm:prSet/>
      <dgm:spPr/>
      <dgm:t>
        <a:bodyPr/>
        <a:lstStyle/>
        <a:p>
          <a:endParaRPr lang="en-US"/>
        </a:p>
      </dgm:t>
    </dgm:pt>
    <dgm:pt modelId="{55562814-A0AB-47F7-A568-7C7492193169}" type="sibTrans" cxnId="{37F93913-2AE8-481E-A7E4-950EB1C69593}">
      <dgm:prSet/>
      <dgm:spPr/>
      <dgm:t>
        <a:bodyPr/>
        <a:lstStyle/>
        <a:p>
          <a:endParaRPr lang="en-US"/>
        </a:p>
      </dgm:t>
    </dgm:pt>
    <dgm:pt modelId="{C1F95457-0E13-4C00-AF3F-5279185B3005}" type="pres">
      <dgm:prSet presAssocID="{571CC073-B4EA-454E-8A5E-FC001A76EABC}" presName="Name0" presStyleCnt="0">
        <dgm:presLayoutVars>
          <dgm:chMax val="7"/>
          <dgm:chPref val="7"/>
          <dgm:dir/>
        </dgm:presLayoutVars>
      </dgm:prSet>
      <dgm:spPr/>
      <dgm:t>
        <a:bodyPr/>
        <a:lstStyle/>
        <a:p>
          <a:endParaRPr lang="en-US"/>
        </a:p>
      </dgm:t>
    </dgm:pt>
    <dgm:pt modelId="{4208A881-E163-4E2D-843D-3E50A7960126}" type="pres">
      <dgm:prSet presAssocID="{571CC073-B4EA-454E-8A5E-FC001A76EABC}" presName="Name1" presStyleCnt="0"/>
      <dgm:spPr/>
    </dgm:pt>
    <dgm:pt modelId="{18DFAB4C-927C-4D8E-B963-160FBB72A981}" type="pres">
      <dgm:prSet presAssocID="{571CC073-B4EA-454E-8A5E-FC001A76EABC}" presName="cycle" presStyleCnt="0"/>
      <dgm:spPr/>
    </dgm:pt>
    <dgm:pt modelId="{D7A136A3-59C3-4E7B-B46A-5EBCE8A4078B}" type="pres">
      <dgm:prSet presAssocID="{571CC073-B4EA-454E-8A5E-FC001A76EABC}" presName="srcNode" presStyleLbl="node1" presStyleIdx="0" presStyleCnt="4"/>
      <dgm:spPr/>
    </dgm:pt>
    <dgm:pt modelId="{84E162AD-861D-4555-B043-F79679CCDBDA}" type="pres">
      <dgm:prSet presAssocID="{571CC073-B4EA-454E-8A5E-FC001A76EABC}" presName="conn" presStyleLbl="parChTrans1D2" presStyleIdx="0" presStyleCnt="1"/>
      <dgm:spPr/>
      <dgm:t>
        <a:bodyPr/>
        <a:lstStyle/>
        <a:p>
          <a:endParaRPr lang="en-US"/>
        </a:p>
      </dgm:t>
    </dgm:pt>
    <dgm:pt modelId="{0CC9D516-AF50-449F-94BB-47477852AD53}" type="pres">
      <dgm:prSet presAssocID="{571CC073-B4EA-454E-8A5E-FC001A76EABC}" presName="extraNode" presStyleLbl="node1" presStyleIdx="0" presStyleCnt="4"/>
      <dgm:spPr/>
    </dgm:pt>
    <dgm:pt modelId="{44A52C95-0F8F-4D9A-AFA3-B197DFE13F6B}" type="pres">
      <dgm:prSet presAssocID="{571CC073-B4EA-454E-8A5E-FC001A76EABC}" presName="dstNode" presStyleLbl="node1" presStyleIdx="0" presStyleCnt="4"/>
      <dgm:spPr/>
    </dgm:pt>
    <dgm:pt modelId="{75E5B31E-F96A-4310-906E-165C6457FC35}" type="pres">
      <dgm:prSet presAssocID="{A50FE504-1104-4E3E-96EE-82E0DF0B2B54}" presName="text_1" presStyleLbl="node1" presStyleIdx="0" presStyleCnt="4">
        <dgm:presLayoutVars>
          <dgm:bulletEnabled val="1"/>
        </dgm:presLayoutVars>
      </dgm:prSet>
      <dgm:spPr/>
      <dgm:t>
        <a:bodyPr/>
        <a:lstStyle/>
        <a:p>
          <a:endParaRPr lang="en-US"/>
        </a:p>
      </dgm:t>
    </dgm:pt>
    <dgm:pt modelId="{C8F651BA-84C1-4A52-AD0D-B1C463F0A349}" type="pres">
      <dgm:prSet presAssocID="{A50FE504-1104-4E3E-96EE-82E0DF0B2B54}" presName="accent_1" presStyleCnt="0"/>
      <dgm:spPr/>
    </dgm:pt>
    <dgm:pt modelId="{D674996A-9698-4C0E-A987-5AA7107C8C4A}" type="pres">
      <dgm:prSet presAssocID="{A50FE504-1104-4E3E-96EE-82E0DF0B2B54}" presName="accentRepeatNode" presStyleLbl="solidFgAcc1" presStyleIdx="0" presStyleCnt="4"/>
      <dgm:spPr/>
    </dgm:pt>
    <dgm:pt modelId="{35946B6A-C79D-43ED-A9BB-D43F7A1B11AC}" type="pres">
      <dgm:prSet presAssocID="{9BA3BFB1-40BC-4608-A3C1-4892621633F4}" presName="text_2" presStyleLbl="node1" presStyleIdx="1" presStyleCnt="4">
        <dgm:presLayoutVars>
          <dgm:bulletEnabled val="1"/>
        </dgm:presLayoutVars>
      </dgm:prSet>
      <dgm:spPr/>
      <dgm:t>
        <a:bodyPr/>
        <a:lstStyle/>
        <a:p>
          <a:endParaRPr lang="en-US"/>
        </a:p>
      </dgm:t>
    </dgm:pt>
    <dgm:pt modelId="{4B00914D-B781-4C43-A4FD-C953FE0B02B6}" type="pres">
      <dgm:prSet presAssocID="{9BA3BFB1-40BC-4608-A3C1-4892621633F4}" presName="accent_2" presStyleCnt="0"/>
      <dgm:spPr/>
    </dgm:pt>
    <dgm:pt modelId="{7EB2EFC3-00A9-48B7-84F0-724AD22CF8C5}" type="pres">
      <dgm:prSet presAssocID="{9BA3BFB1-40BC-4608-A3C1-4892621633F4}" presName="accentRepeatNode" presStyleLbl="solidFgAcc1" presStyleIdx="1" presStyleCnt="4"/>
      <dgm:spPr/>
    </dgm:pt>
    <dgm:pt modelId="{28E28C4A-B666-4713-AF33-DC7A55C31910}" type="pres">
      <dgm:prSet presAssocID="{FF4AB757-4713-47A3-BB7B-067EDDCA996E}" presName="text_3" presStyleLbl="node1" presStyleIdx="2" presStyleCnt="4">
        <dgm:presLayoutVars>
          <dgm:bulletEnabled val="1"/>
        </dgm:presLayoutVars>
      </dgm:prSet>
      <dgm:spPr/>
      <dgm:t>
        <a:bodyPr/>
        <a:lstStyle/>
        <a:p>
          <a:endParaRPr lang="en-US"/>
        </a:p>
      </dgm:t>
    </dgm:pt>
    <dgm:pt modelId="{D5847197-625B-4B6B-B5A8-C440C325C69A}" type="pres">
      <dgm:prSet presAssocID="{FF4AB757-4713-47A3-BB7B-067EDDCA996E}" presName="accent_3" presStyleCnt="0"/>
      <dgm:spPr/>
    </dgm:pt>
    <dgm:pt modelId="{F2ED3955-CA3A-476D-A8C3-4768977D5415}" type="pres">
      <dgm:prSet presAssocID="{FF4AB757-4713-47A3-BB7B-067EDDCA996E}" presName="accentRepeatNode" presStyleLbl="solidFgAcc1" presStyleIdx="2" presStyleCnt="4"/>
      <dgm:spPr/>
    </dgm:pt>
    <dgm:pt modelId="{F3326EF4-3F1C-40D6-AD2F-41BE48E9075D}" type="pres">
      <dgm:prSet presAssocID="{ADE62514-D186-4F2A-8007-DA2D3ECF5917}" presName="text_4" presStyleLbl="node1" presStyleIdx="3" presStyleCnt="4">
        <dgm:presLayoutVars>
          <dgm:bulletEnabled val="1"/>
        </dgm:presLayoutVars>
      </dgm:prSet>
      <dgm:spPr/>
      <dgm:t>
        <a:bodyPr/>
        <a:lstStyle/>
        <a:p>
          <a:endParaRPr lang="en-US"/>
        </a:p>
      </dgm:t>
    </dgm:pt>
    <dgm:pt modelId="{7867F432-F86A-4821-8A91-EF7DFC3D0BF7}" type="pres">
      <dgm:prSet presAssocID="{ADE62514-D186-4F2A-8007-DA2D3ECF5917}" presName="accent_4" presStyleCnt="0"/>
      <dgm:spPr/>
    </dgm:pt>
    <dgm:pt modelId="{15963DCC-9385-4E35-98B0-E26130FF1FA6}" type="pres">
      <dgm:prSet presAssocID="{ADE62514-D186-4F2A-8007-DA2D3ECF5917}" presName="accentRepeatNode" presStyleLbl="solidFgAcc1" presStyleIdx="3" presStyleCnt="4"/>
      <dgm:spPr/>
    </dgm:pt>
  </dgm:ptLst>
  <dgm:cxnLst>
    <dgm:cxn modelId="{430F28B7-FC47-4CED-A8CC-810E58E797DE}" type="presOf" srcId="{FF4AB757-4713-47A3-BB7B-067EDDCA996E}" destId="{28E28C4A-B666-4713-AF33-DC7A55C31910}" srcOrd="0" destOrd="0" presId="urn:microsoft.com/office/officeart/2008/layout/VerticalCurvedList"/>
    <dgm:cxn modelId="{4E5589B0-5866-42C9-9F58-5D18BF56074F}" type="presOf" srcId="{06E2E3DF-F316-49D9-A67B-AA423B01443A}" destId="{84E162AD-861D-4555-B043-F79679CCDBDA}" srcOrd="0" destOrd="0" presId="urn:microsoft.com/office/officeart/2008/layout/VerticalCurvedList"/>
    <dgm:cxn modelId="{50A71F59-D67E-496A-B8F1-0E062F022E8C}" type="presOf" srcId="{571CC073-B4EA-454E-8A5E-FC001A76EABC}" destId="{C1F95457-0E13-4C00-AF3F-5279185B3005}" srcOrd="0" destOrd="0" presId="urn:microsoft.com/office/officeart/2008/layout/VerticalCurvedList"/>
    <dgm:cxn modelId="{E638DC8D-33BA-4A0B-8BE5-0B0B41FB1B6A}" srcId="{571CC073-B4EA-454E-8A5E-FC001A76EABC}" destId="{FF4AB757-4713-47A3-BB7B-067EDDCA996E}" srcOrd="2" destOrd="0" parTransId="{E8726CD3-43E2-4F93-B173-DF634BB69883}" sibTransId="{A5D563C2-43A8-4608-9C63-4628E8D4B277}"/>
    <dgm:cxn modelId="{C3DC28A3-96DC-40E6-9CBE-52098C738037}" srcId="{571CC073-B4EA-454E-8A5E-FC001A76EABC}" destId="{A50FE504-1104-4E3E-96EE-82E0DF0B2B54}" srcOrd="0" destOrd="0" parTransId="{D39D9F66-15B6-4F71-8FCF-D0C49007B96A}" sibTransId="{06E2E3DF-F316-49D9-A67B-AA423B01443A}"/>
    <dgm:cxn modelId="{DFC5801E-AFD5-47EE-B03E-3E1EB3683180}" type="presOf" srcId="{9BA3BFB1-40BC-4608-A3C1-4892621633F4}" destId="{35946B6A-C79D-43ED-A9BB-D43F7A1B11AC}" srcOrd="0" destOrd="0" presId="urn:microsoft.com/office/officeart/2008/layout/VerticalCurvedList"/>
    <dgm:cxn modelId="{936A63B5-5AF6-43E4-A373-60988703D296}" type="presOf" srcId="{A50FE504-1104-4E3E-96EE-82E0DF0B2B54}" destId="{75E5B31E-F96A-4310-906E-165C6457FC35}" srcOrd="0" destOrd="0" presId="urn:microsoft.com/office/officeart/2008/layout/VerticalCurvedList"/>
    <dgm:cxn modelId="{37F93913-2AE8-481E-A7E4-950EB1C69593}" srcId="{571CC073-B4EA-454E-8A5E-FC001A76EABC}" destId="{ADE62514-D186-4F2A-8007-DA2D3ECF5917}" srcOrd="3" destOrd="0" parTransId="{B3350170-E485-4F76-AC77-A40CE0CCEB97}" sibTransId="{55562814-A0AB-47F7-A568-7C7492193169}"/>
    <dgm:cxn modelId="{D37DD575-6AC9-4F15-AB83-B9F59D25C58B}" type="presOf" srcId="{ADE62514-D186-4F2A-8007-DA2D3ECF5917}" destId="{F3326EF4-3F1C-40D6-AD2F-41BE48E9075D}" srcOrd="0" destOrd="0" presId="urn:microsoft.com/office/officeart/2008/layout/VerticalCurvedList"/>
    <dgm:cxn modelId="{BCF5DF0D-FFD4-408C-A6DB-3B51F0EAD055}" srcId="{571CC073-B4EA-454E-8A5E-FC001A76EABC}" destId="{9BA3BFB1-40BC-4608-A3C1-4892621633F4}" srcOrd="1" destOrd="0" parTransId="{80901D5D-DAB7-4467-A5EB-8A89CD88B662}" sibTransId="{E8A6600B-6B1A-4EF6-95E9-1DEFBD93B2F1}"/>
    <dgm:cxn modelId="{739F94F5-1FED-46B8-83A7-2BFCAEA42A8A}" type="presParOf" srcId="{C1F95457-0E13-4C00-AF3F-5279185B3005}" destId="{4208A881-E163-4E2D-843D-3E50A7960126}" srcOrd="0" destOrd="0" presId="urn:microsoft.com/office/officeart/2008/layout/VerticalCurvedList"/>
    <dgm:cxn modelId="{EC225AF9-B0C2-4C1D-B067-14CDE8C7B3A2}" type="presParOf" srcId="{4208A881-E163-4E2D-843D-3E50A7960126}" destId="{18DFAB4C-927C-4D8E-B963-160FBB72A981}" srcOrd="0" destOrd="0" presId="urn:microsoft.com/office/officeart/2008/layout/VerticalCurvedList"/>
    <dgm:cxn modelId="{0BAA3AAF-5946-48E4-BB92-8C2BEAF69917}" type="presParOf" srcId="{18DFAB4C-927C-4D8E-B963-160FBB72A981}" destId="{D7A136A3-59C3-4E7B-B46A-5EBCE8A4078B}" srcOrd="0" destOrd="0" presId="urn:microsoft.com/office/officeart/2008/layout/VerticalCurvedList"/>
    <dgm:cxn modelId="{93FC02B1-D51C-4E76-B2FA-1F57ECF34641}" type="presParOf" srcId="{18DFAB4C-927C-4D8E-B963-160FBB72A981}" destId="{84E162AD-861D-4555-B043-F79679CCDBDA}" srcOrd="1" destOrd="0" presId="urn:microsoft.com/office/officeart/2008/layout/VerticalCurvedList"/>
    <dgm:cxn modelId="{428C3A9B-FE27-4A3E-A191-7A7DE80AF59B}" type="presParOf" srcId="{18DFAB4C-927C-4D8E-B963-160FBB72A981}" destId="{0CC9D516-AF50-449F-94BB-47477852AD53}" srcOrd="2" destOrd="0" presId="urn:microsoft.com/office/officeart/2008/layout/VerticalCurvedList"/>
    <dgm:cxn modelId="{042B5FC1-C9C1-492C-98A5-BD90AA18C4B5}" type="presParOf" srcId="{18DFAB4C-927C-4D8E-B963-160FBB72A981}" destId="{44A52C95-0F8F-4D9A-AFA3-B197DFE13F6B}" srcOrd="3" destOrd="0" presId="urn:microsoft.com/office/officeart/2008/layout/VerticalCurvedList"/>
    <dgm:cxn modelId="{982A6601-D8AC-43F4-B40E-EC286F1051DF}" type="presParOf" srcId="{4208A881-E163-4E2D-843D-3E50A7960126}" destId="{75E5B31E-F96A-4310-906E-165C6457FC35}" srcOrd="1" destOrd="0" presId="urn:microsoft.com/office/officeart/2008/layout/VerticalCurvedList"/>
    <dgm:cxn modelId="{CE2DD360-ABB1-4889-BF5C-882E53F5C869}" type="presParOf" srcId="{4208A881-E163-4E2D-843D-3E50A7960126}" destId="{C8F651BA-84C1-4A52-AD0D-B1C463F0A349}" srcOrd="2" destOrd="0" presId="urn:microsoft.com/office/officeart/2008/layout/VerticalCurvedList"/>
    <dgm:cxn modelId="{2CC703F7-917D-42DA-B00C-73B2CEC576EE}" type="presParOf" srcId="{C8F651BA-84C1-4A52-AD0D-B1C463F0A349}" destId="{D674996A-9698-4C0E-A987-5AA7107C8C4A}" srcOrd="0" destOrd="0" presId="urn:microsoft.com/office/officeart/2008/layout/VerticalCurvedList"/>
    <dgm:cxn modelId="{887799A3-D748-48C1-868C-DA796106CC25}" type="presParOf" srcId="{4208A881-E163-4E2D-843D-3E50A7960126}" destId="{35946B6A-C79D-43ED-A9BB-D43F7A1B11AC}" srcOrd="3" destOrd="0" presId="urn:microsoft.com/office/officeart/2008/layout/VerticalCurvedList"/>
    <dgm:cxn modelId="{F7F13E42-909A-47E4-AF03-D485D29D17B5}" type="presParOf" srcId="{4208A881-E163-4E2D-843D-3E50A7960126}" destId="{4B00914D-B781-4C43-A4FD-C953FE0B02B6}" srcOrd="4" destOrd="0" presId="urn:microsoft.com/office/officeart/2008/layout/VerticalCurvedList"/>
    <dgm:cxn modelId="{5D6947C5-3B67-4628-AA94-D13F4D39F434}" type="presParOf" srcId="{4B00914D-B781-4C43-A4FD-C953FE0B02B6}" destId="{7EB2EFC3-00A9-48B7-84F0-724AD22CF8C5}" srcOrd="0" destOrd="0" presId="urn:microsoft.com/office/officeart/2008/layout/VerticalCurvedList"/>
    <dgm:cxn modelId="{8E887663-1301-4978-BE13-65386544B2E8}" type="presParOf" srcId="{4208A881-E163-4E2D-843D-3E50A7960126}" destId="{28E28C4A-B666-4713-AF33-DC7A55C31910}" srcOrd="5" destOrd="0" presId="urn:microsoft.com/office/officeart/2008/layout/VerticalCurvedList"/>
    <dgm:cxn modelId="{4EFAA9DD-84F7-4663-A58A-44DFB39F87A7}" type="presParOf" srcId="{4208A881-E163-4E2D-843D-3E50A7960126}" destId="{D5847197-625B-4B6B-B5A8-C440C325C69A}" srcOrd="6" destOrd="0" presId="urn:microsoft.com/office/officeart/2008/layout/VerticalCurvedList"/>
    <dgm:cxn modelId="{5EAD5866-CCED-47D4-A9FC-B6F144E1F217}" type="presParOf" srcId="{D5847197-625B-4B6B-B5A8-C440C325C69A}" destId="{F2ED3955-CA3A-476D-A8C3-4768977D5415}" srcOrd="0" destOrd="0" presId="urn:microsoft.com/office/officeart/2008/layout/VerticalCurvedList"/>
    <dgm:cxn modelId="{72E8BFFF-7ED6-4132-B22A-507D36BDCA3D}" type="presParOf" srcId="{4208A881-E163-4E2D-843D-3E50A7960126}" destId="{F3326EF4-3F1C-40D6-AD2F-41BE48E9075D}" srcOrd="7" destOrd="0" presId="urn:microsoft.com/office/officeart/2008/layout/VerticalCurvedList"/>
    <dgm:cxn modelId="{418ABDDB-06EB-4398-972C-A6FF3CDA84E0}" type="presParOf" srcId="{4208A881-E163-4E2D-843D-3E50A7960126}" destId="{7867F432-F86A-4821-8A91-EF7DFC3D0BF7}" srcOrd="8" destOrd="0" presId="urn:microsoft.com/office/officeart/2008/layout/VerticalCurvedList"/>
    <dgm:cxn modelId="{60C1501A-96DB-4689-B37A-A59612A80B45}" type="presParOf" srcId="{7867F432-F86A-4821-8A91-EF7DFC3D0BF7}" destId="{15963DCC-9385-4E35-98B0-E26130FF1FA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BD7ADF-6891-4EC5-87D2-DAC7E3ADA28E}" type="doc">
      <dgm:prSet loTypeId="urn:microsoft.com/office/officeart/2008/layout/RadialCluster" loCatId="relationship" qsTypeId="urn:microsoft.com/office/officeart/2005/8/quickstyle/simple1" qsCatId="simple" csTypeId="urn:microsoft.com/office/officeart/2005/8/colors/colorful5" csCatId="colorful" phldr="1"/>
      <dgm:spPr/>
      <dgm:t>
        <a:bodyPr/>
        <a:lstStyle/>
        <a:p>
          <a:endParaRPr lang="en-US"/>
        </a:p>
      </dgm:t>
    </dgm:pt>
    <dgm:pt modelId="{1DEE8FD8-5A94-4F2C-BA43-F8E0A144D9E1}">
      <dgm:prSet phldrT="[Text]" custT="1"/>
      <dgm:spPr/>
      <dgm:t>
        <a:bodyPr/>
        <a:lstStyle/>
        <a:p>
          <a:r>
            <a:rPr lang="en-US" sz="1800" b="1" dirty="0" smtClean="0"/>
            <a:t>Prof.                       Hans </a:t>
          </a:r>
          <a:r>
            <a:rPr lang="en-US" sz="1800" b="1" dirty="0" err="1" smtClean="0"/>
            <a:t>Vangheluwe</a:t>
          </a:r>
          <a:endParaRPr lang="en-US" sz="1800" b="1" dirty="0"/>
        </a:p>
      </dgm:t>
    </dgm:pt>
    <dgm:pt modelId="{1345F2B0-7266-4A2F-925C-87E780E3DC2F}" type="parTrans" cxnId="{F9D395A9-33C8-4273-8EC9-47385006F71F}">
      <dgm:prSet/>
      <dgm:spPr/>
      <dgm:t>
        <a:bodyPr/>
        <a:lstStyle/>
        <a:p>
          <a:endParaRPr lang="en-US"/>
        </a:p>
      </dgm:t>
    </dgm:pt>
    <dgm:pt modelId="{113DE6B3-18B3-4459-8719-C93667CBA7D2}" type="sibTrans" cxnId="{F9D395A9-33C8-4273-8EC9-47385006F71F}">
      <dgm:prSet/>
      <dgm:spPr/>
      <dgm:t>
        <a:bodyPr/>
        <a:lstStyle/>
        <a:p>
          <a:endParaRPr lang="en-US"/>
        </a:p>
      </dgm:t>
    </dgm:pt>
    <dgm:pt modelId="{70CD8A63-D4E5-44B2-A016-3845CA064653}">
      <dgm:prSet phldrT="[Text]" custT="1"/>
      <dgm:spPr/>
      <dgm:t>
        <a:bodyPr/>
        <a:lstStyle/>
        <a:p>
          <a:r>
            <a:rPr lang="tr-TR" sz="1800" b="1" dirty="0" err="1" smtClean="0"/>
            <a:t>Asst</a:t>
          </a:r>
          <a:r>
            <a:rPr lang="tr-TR" sz="1800" b="1" dirty="0" smtClean="0"/>
            <a:t>. Prof. Dr.           </a:t>
          </a:r>
          <a:r>
            <a:rPr lang="en-US" sz="1800" b="1" dirty="0" err="1" smtClean="0"/>
            <a:t>Geylani</a:t>
          </a:r>
          <a:r>
            <a:rPr lang="en-US" sz="1800" b="1" dirty="0" smtClean="0"/>
            <a:t> Kardaş</a:t>
          </a:r>
          <a:endParaRPr lang="en-US" sz="1800" b="1" dirty="0"/>
        </a:p>
      </dgm:t>
    </dgm:pt>
    <dgm:pt modelId="{3F4C9F82-9E0E-48BA-A416-6C5A9FFD3CB0}" type="parTrans" cxnId="{026872E5-9222-4567-8F70-D3D6B2758C84}">
      <dgm:prSet/>
      <dgm:spPr/>
      <dgm:t>
        <a:bodyPr/>
        <a:lstStyle/>
        <a:p>
          <a:endParaRPr lang="en-US"/>
        </a:p>
      </dgm:t>
    </dgm:pt>
    <dgm:pt modelId="{A045D55F-9308-4B9E-A07F-0FF83381087A}" type="sibTrans" cxnId="{026872E5-9222-4567-8F70-D3D6B2758C84}">
      <dgm:prSet/>
      <dgm:spPr/>
      <dgm:t>
        <a:bodyPr/>
        <a:lstStyle/>
        <a:p>
          <a:endParaRPr lang="en-US"/>
        </a:p>
      </dgm:t>
    </dgm:pt>
    <dgm:pt modelId="{7DD15F3C-9F4B-4F2F-A634-DD98C9E483A9}">
      <dgm:prSet phldrT="[Text]" custT="1"/>
      <dgm:spPr/>
      <dgm:t>
        <a:bodyPr/>
        <a:lstStyle/>
        <a:p>
          <a:r>
            <a:rPr lang="tr-TR" sz="1800" b="1" dirty="0" err="1" smtClean="0"/>
            <a:t>Asst</a:t>
          </a:r>
          <a:r>
            <a:rPr lang="tr-TR" sz="1800" b="1" dirty="0" smtClean="0"/>
            <a:t>. Prof. Dr.</a:t>
          </a:r>
          <a:r>
            <a:rPr lang="en-US" sz="1800" b="1" dirty="0" smtClean="0"/>
            <a:t> </a:t>
          </a:r>
          <a:r>
            <a:rPr lang="tr-TR" sz="1800" b="1" dirty="0" smtClean="0"/>
            <a:t>Erhan </a:t>
          </a:r>
          <a:r>
            <a:rPr lang="tr-TR" sz="1800" b="1" dirty="0" err="1" smtClean="0"/>
            <a:t>Mengüsoğlu</a:t>
          </a:r>
          <a:endParaRPr lang="en-US" sz="1800" b="1" dirty="0"/>
        </a:p>
      </dgm:t>
    </dgm:pt>
    <dgm:pt modelId="{00703610-52B9-4FB5-B775-3790B9F75948}" type="parTrans" cxnId="{21BD27D2-8EC1-4C2F-8790-3D49612C35C1}">
      <dgm:prSet/>
      <dgm:spPr/>
      <dgm:t>
        <a:bodyPr/>
        <a:lstStyle/>
        <a:p>
          <a:endParaRPr lang="en-US"/>
        </a:p>
      </dgm:t>
    </dgm:pt>
    <dgm:pt modelId="{B64ED5E3-50FD-444C-B430-CC5337F9399B}" type="sibTrans" cxnId="{21BD27D2-8EC1-4C2F-8790-3D49612C35C1}">
      <dgm:prSet/>
      <dgm:spPr/>
      <dgm:t>
        <a:bodyPr/>
        <a:lstStyle/>
        <a:p>
          <a:endParaRPr lang="en-US"/>
        </a:p>
      </dgm:t>
    </dgm:pt>
    <dgm:pt modelId="{76DBA91D-1E19-4CBE-AEC7-36BB84AAD8FE}">
      <dgm:prSet phldrT="[Text]" custT="1"/>
      <dgm:spPr/>
      <dgm:t>
        <a:bodyPr/>
        <a:lstStyle/>
        <a:p>
          <a:r>
            <a:rPr lang="tr-TR" sz="2000" b="1" dirty="0" smtClean="0"/>
            <a:t>ModelWriter     TR </a:t>
          </a:r>
          <a:r>
            <a:rPr lang="tr-TR" sz="2000" b="1" dirty="0" err="1" smtClean="0"/>
            <a:t>Consortium</a:t>
          </a:r>
          <a:endParaRPr lang="en-US" sz="2000" b="1" dirty="0"/>
        </a:p>
      </dgm:t>
    </dgm:pt>
    <dgm:pt modelId="{15F613A3-0F21-4110-A458-1750C50F4FC2}" type="parTrans" cxnId="{6FC63A89-F9E7-4E8F-AABF-A5F71F471122}">
      <dgm:prSet/>
      <dgm:spPr/>
      <dgm:t>
        <a:bodyPr/>
        <a:lstStyle/>
        <a:p>
          <a:endParaRPr lang="en-US"/>
        </a:p>
      </dgm:t>
    </dgm:pt>
    <dgm:pt modelId="{0F8E6708-F0F3-4B8C-915C-EFF38628C611}" type="sibTrans" cxnId="{6FC63A89-F9E7-4E8F-AABF-A5F71F471122}">
      <dgm:prSet/>
      <dgm:spPr/>
      <dgm:t>
        <a:bodyPr/>
        <a:lstStyle/>
        <a:p>
          <a:endParaRPr lang="en-US"/>
        </a:p>
      </dgm:t>
    </dgm:pt>
    <dgm:pt modelId="{34F4BF76-ADDF-48F3-AF56-75C4180F1A47}" type="pres">
      <dgm:prSet presAssocID="{49BD7ADF-6891-4EC5-87D2-DAC7E3ADA28E}" presName="Name0" presStyleCnt="0">
        <dgm:presLayoutVars>
          <dgm:chMax val="1"/>
          <dgm:chPref val="1"/>
          <dgm:dir/>
          <dgm:animOne val="branch"/>
          <dgm:animLvl val="lvl"/>
        </dgm:presLayoutVars>
      </dgm:prSet>
      <dgm:spPr/>
      <dgm:t>
        <a:bodyPr/>
        <a:lstStyle/>
        <a:p>
          <a:endParaRPr lang="en-US"/>
        </a:p>
      </dgm:t>
    </dgm:pt>
    <dgm:pt modelId="{FB3D14E7-D4F1-4BBF-8324-75B4AECC6117}" type="pres">
      <dgm:prSet presAssocID="{76DBA91D-1E19-4CBE-AEC7-36BB84AAD8FE}" presName="singleCycle" presStyleCnt="0"/>
      <dgm:spPr/>
    </dgm:pt>
    <dgm:pt modelId="{8C2C9A3E-8756-4B9A-902F-2BDA27D005E6}" type="pres">
      <dgm:prSet presAssocID="{76DBA91D-1E19-4CBE-AEC7-36BB84AAD8FE}" presName="singleCenter" presStyleLbl="node1" presStyleIdx="0" presStyleCnt="4" custScaleX="133663" custScaleY="94655" custLinFactNeighborY="-7650">
        <dgm:presLayoutVars>
          <dgm:chMax val="7"/>
          <dgm:chPref val="7"/>
        </dgm:presLayoutVars>
      </dgm:prSet>
      <dgm:spPr/>
      <dgm:t>
        <a:bodyPr/>
        <a:lstStyle/>
        <a:p>
          <a:endParaRPr lang="en-US"/>
        </a:p>
      </dgm:t>
    </dgm:pt>
    <dgm:pt modelId="{C4DF09B6-29CE-4F3E-BCFC-C9F666C1F4E5}" type="pres">
      <dgm:prSet presAssocID="{1345F2B0-7266-4A2F-925C-87E780E3DC2F}" presName="Name56" presStyleLbl="parChTrans1D2" presStyleIdx="0" presStyleCnt="3"/>
      <dgm:spPr/>
      <dgm:t>
        <a:bodyPr/>
        <a:lstStyle/>
        <a:p>
          <a:endParaRPr lang="en-US"/>
        </a:p>
      </dgm:t>
    </dgm:pt>
    <dgm:pt modelId="{E77FFB8F-6E41-4CBC-828B-972850020B87}" type="pres">
      <dgm:prSet presAssocID="{1DEE8FD8-5A94-4F2C-BA43-F8E0A144D9E1}" presName="text0" presStyleLbl="node1" presStyleIdx="1" presStyleCnt="4" custScaleX="207638">
        <dgm:presLayoutVars>
          <dgm:bulletEnabled val="1"/>
        </dgm:presLayoutVars>
      </dgm:prSet>
      <dgm:spPr/>
      <dgm:t>
        <a:bodyPr/>
        <a:lstStyle/>
        <a:p>
          <a:endParaRPr lang="en-US"/>
        </a:p>
      </dgm:t>
    </dgm:pt>
    <dgm:pt modelId="{7A3CB8F4-C9A6-4522-B663-AED31FFA5965}" type="pres">
      <dgm:prSet presAssocID="{3F4C9F82-9E0E-48BA-A416-6C5A9FFD3CB0}" presName="Name56" presStyleLbl="parChTrans1D2" presStyleIdx="1" presStyleCnt="3"/>
      <dgm:spPr/>
      <dgm:t>
        <a:bodyPr/>
        <a:lstStyle/>
        <a:p>
          <a:endParaRPr lang="en-US"/>
        </a:p>
      </dgm:t>
    </dgm:pt>
    <dgm:pt modelId="{ED42EFD9-5968-4B27-A72A-C6B16D3DFD00}" type="pres">
      <dgm:prSet presAssocID="{70CD8A63-D4E5-44B2-A016-3845CA064653}" presName="text0" presStyleLbl="node1" presStyleIdx="2" presStyleCnt="4" custScaleX="205103" custScaleY="100788" custRadScaleRad="122321" custRadScaleInc="-41223">
        <dgm:presLayoutVars>
          <dgm:bulletEnabled val="1"/>
        </dgm:presLayoutVars>
      </dgm:prSet>
      <dgm:spPr/>
      <dgm:t>
        <a:bodyPr/>
        <a:lstStyle/>
        <a:p>
          <a:endParaRPr lang="en-US"/>
        </a:p>
      </dgm:t>
    </dgm:pt>
    <dgm:pt modelId="{4E48F8CC-5CEB-4107-AC48-3DC7A4B0A050}" type="pres">
      <dgm:prSet presAssocID="{00703610-52B9-4FB5-B775-3790B9F75948}" presName="Name56" presStyleLbl="parChTrans1D2" presStyleIdx="2" presStyleCnt="3"/>
      <dgm:spPr/>
      <dgm:t>
        <a:bodyPr/>
        <a:lstStyle/>
        <a:p>
          <a:endParaRPr lang="en-US"/>
        </a:p>
      </dgm:t>
    </dgm:pt>
    <dgm:pt modelId="{3FDA9822-3C98-4A35-B588-2CCE1FA04754}" type="pres">
      <dgm:prSet presAssocID="{7DD15F3C-9F4B-4F2F-A634-DD98C9E483A9}" presName="text0" presStyleLbl="node1" presStyleIdx="3" presStyleCnt="4" custScaleX="192582" custRadScaleRad="125422" custRadScaleInc="41045">
        <dgm:presLayoutVars>
          <dgm:bulletEnabled val="1"/>
        </dgm:presLayoutVars>
      </dgm:prSet>
      <dgm:spPr/>
      <dgm:t>
        <a:bodyPr/>
        <a:lstStyle/>
        <a:p>
          <a:endParaRPr lang="en-US"/>
        </a:p>
      </dgm:t>
    </dgm:pt>
  </dgm:ptLst>
  <dgm:cxnLst>
    <dgm:cxn modelId="{36C0D3D7-CF32-4B5E-B288-1534EAE2A6BE}" type="presOf" srcId="{3F4C9F82-9E0E-48BA-A416-6C5A9FFD3CB0}" destId="{7A3CB8F4-C9A6-4522-B663-AED31FFA5965}" srcOrd="0" destOrd="0" presId="urn:microsoft.com/office/officeart/2008/layout/RadialCluster"/>
    <dgm:cxn modelId="{A6B070AA-DA31-421C-8B75-5299132A19B6}" type="presOf" srcId="{70CD8A63-D4E5-44B2-A016-3845CA064653}" destId="{ED42EFD9-5968-4B27-A72A-C6B16D3DFD00}" srcOrd="0" destOrd="0" presId="urn:microsoft.com/office/officeart/2008/layout/RadialCluster"/>
    <dgm:cxn modelId="{6FC63A89-F9E7-4E8F-AABF-A5F71F471122}" srcId="{49BD7ADF-6891-4EC5-87D2-DAC7E3ADA28E}" destId="{76DBA91D-1E19-4CBE-AEC7-36BB84AAD8FE}" srcOrd="0" destOrd="0" parTransId="{15F613A3-0F21-4110-A458-1750C50F4FC2}" sibTransId="{0F8E6708-F0F3-4B8C-915C-EFF38628C611}"/>
    <dgm:cxn modelId="{D58007BB-26FC-4622-9C0A-E12422CBD4D9}" type="presOf" srcId="{76DBA91D-1E19-4CBE-AEC7-36BB84AAD8FE}" destId="{8C2C9A3E-8756-4B9A-902F-2BDA27D005E6}" srcOrd="0" destOrd="0" presId="urn:microsoft.com/office/officeart/2008/layout/RadialCluster"/>
    <dgm:cxn modelId="{F9D395A9-33C8-4273-8EC9-47385006F71F}" srcId="{76DBA91D-1E19-4CBE-AEC7-36BB84AAD8FE}" destId="{1DEE8FD8-5A94-4F2C-BA43-F8E0A144D9E1}" srcOrd="0" destOrd="0" parTransId="{1345F2B0-7266-4A2F-925C-87E780E3DC2F}" sibTransId="{113DE6B3-18B3-4459-8719-C93667CBA7D2}"/>
    <dgm:cxn modelId="{026872E5-9222-4567-8F70-D3D6B2758C84}" srcId="{76DBA91D-1E19-4CBE-AEC7-36BB84AAD8FE}" destId="{70CD8A63-D4E5-44B2-A016-3845CA064653}" srcOrd="1" destOrd="0" parTransId="{3F4C9F82-9E0E-48BA-A416-6C5A9FFD3CB0}" sibTransId="{A045D55F-9308-4B9E-A07F-0FF83381087A}"/>
    <dgm:cxn modelId="{F6FAFDA1-0101-4B63-8EB6-B461D471BFD0}" type="presOf" srcId="{1345F2B0-7266-4A2F-925C-87E780E3DC2F}" destId="{C4DF09B6-29CE-4F3E-BCFC-C9F666C1F4E5}" srcOrd="0" destOrd="0" presId="urn:microsoft.com/office/officeart/2008/layout/RadialCluster"/>
    <dgm:cxn modelId="{21BD27D2-8EC1-4C2F-8790-3D49612C35C1}" srcId="{76DBA91D-1E19-4CBE-AEC7-36BB84AAD8FE}" destId="{7DD15F3C-9F4B-4F2F-A634-DD98C9E483A9}" srcOrd="2" destOrd="0" parTransId="{00703610-52B9-4FB5-B775-3790B9F75948}" sibTransId="{B64ED5E3-50FD-444C-B430-CC5337F9399B}"/>
    <dgm:cxn modelId="{34D5044D-7347-4550-963D-0EE67BFCBCC0}" type="presOf" srcId="{49BD7ADF-6891-4EC5-87D2-DAC7E3ADA28E}" destId="{34F4BF76-ADDF-48F3-AF56-75C4180F1A47}" srcOrd="0" destOrd="0" presId="urn:microsoft.com/office/officeart/2008/layout/RadialCluster"/>
    <dgm:cxn modelId="{05B8A0B1-CA7D-4DC5-9391-2D8B1D945D56}" type="presOf" srcId="{7DD15F3C-9F4B-4F2F-A634-DD98C9E483A9}" destId="{3FDA9822-3C98-4A35-B588-2CCE1FA04754}" srcOrd="0" destOrd="0" presId="urn:microsoft.com/office/officeart/2008/layout/RadialCluster"/>
    <dgm:cxn modelId="{49E7DFBD-E80C-4116-8D83-B1680F0C180C}" type="presOf" srcId="{00703610-52B9-4FB5-B775-3790B9F75948}" destId="{4E48F8CC-5CEB-4107-AC48-3DC7A4B0A050}" srcOrd="0" destOrd="0" presId="urn:microsoft.com/office/officeart/2008/layout/RadialCluster"/>
    <dgm:cxn modelId="{867860DF-20E7-4BBA-8572-6161078FC90D}" type="presOf" srcId="{1DEE8FD8-5A94-4F2C-BA43-F8E0A144D9E1}" destId="{E77FFB8F-6E41-4CBC-828B-972850020B87}" srcOrd="0" destOrd="0" presId="urn:microsoft.com/office/officeart/2008/layout/RadialCluster"/>
    <dgm:cxn modelId="{71C4489B-7965-4E1F-A289-12AC15C6881A}" type="presParOf" srcId="{34F4BF76-ADDF-48F3-AF56-75C4180F1A47}" destId="{FB3D14E7-D4F1-4BBF-8324-75B4AECC6117}" srcOrd="0" destOrd="0" presId="urn:microsoft.com/office/officeart/2008/layout/RadialCluster"/>
    <dgm:cxn modelId="{2DF1C078-862E-44E2-A018-88BA20B0BF78}" type="presParOf" srcId="{FB3D14E7-D4F1-4BBF-8324-75B4AECC6117}" destId="{8C2C9A3E-8756-4B9A-902F-2BDA27D005E6}" srcOrd="0" destOrd="0" presId="urn:microsoft.com/office/officeart/2008/layout/RadialCluster"/>
    <dgm:cxn modelId="{1D4E96C0-D9E9-4D5A-950D-5C0A167EFD7F}" type="presParOf" srcId="{FB3D14E7-D4F1-4BBF-8324-75B4AECC6117}" destId="{C4DF09B6-29CE-4F3E-BCFC-C9F666C1F4E5}" srcOrd="1" destOrd="0" presId="urn:microsoft.com/office/officeart/2008/layout/RadialCluster"/>
    <dgm:cxn modelId="{650AEA01-F115-457E-9327-618FB25A0111}" type="presParOf" srcId="{FB3D14E7-D4F1-4BBF-8324-75B4AECC6117}" destId="{E77FFB8F-6E41-4CBC-828B-972850020B87}" srcOrd="2" destOrd="0" presId="urn:microsoft.com/office/officeart/2008/layout/RadialCluster"/>
    <dgm:cxn modelId="{04B508EA-08E2-4946-B9DF-9FAAFCA389E6}" type="presParOf" srcId="{FB3D14E7-D4F1-4BBF-8324-75B4AECC6117}" destId="{7A3CB8F4-C9A6-4522-B663-AED31FFA5965}" srcOrd="3" destOrd="0" presId="urn:microsoft.com/office/officeart/2008/layout/RadialCluster"/>
    <dgm:cxn modelId="{16363824-76FD-4043-ABF8-D94D77497D59}" type="presParOf" srcId="{FB3D14E7-D4F1-4BBF-8324-75B4AECC6117}" destId="{ED42EFD9-5968-4B27-A72A-C6B16D3DFD00}" srcOrd="4" destOrd="0" presId="urn:microsoft.com/office/officeart/2008/layout/RadialCluster"/>
    <dgm:cxn modelId="{A06A79C9-B80F-4625-B23C-5B7B069015C0}" type="presParOf" srcId="{FB3D14E7-D4F1-4BBF-8324-75B4AECC6117}" destId="{4E48F8CC-5CEB-4107-AC48-3DC7A4B0A050}" srcOrd="5" destOrd="0" presId="urn:microsoft.com/office/officeart/2008/layout/RadialCluster"/>
    <dgm:cxn modelId="{968BE94B-EED9-465F-8619-624DAA172072}" type="presParOf" srcId="{FB3D14E7-D4F1-4BBF-8324-75B4AECC6117}" destId="{3FDA9822-3C98-4A35-B588-2CCE1FA04754}"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FC8465-8CA7-46DF-83E7-243FFABB1BAF}" type="doc">
      <dgm:prSet loTypeId="urn:microsoft.com/office/officeart/2008/layout/VerticalAccentList" loCatId="list" qsTypeId="urn:microsoft.com/office/officeart/2005/8/quickstyle/simple4" qsCatId="simple" csTypeId="urn:microsoft.com/office/officeart/2005/8/colors/colorful5" csCatId="colorful" phldr="1"/>
      <dgm:spPr/>
      <dgm:t>
        <a:bodyPr/>
        <a:lstStyle/>
        <a:p>
          <a:endParaRPr lang="en-US"/>
        </a:p>
      </dgm:t>
    </dgm:pt>
    <dgm:pt modelId="{CECFFD80-7B1E-4188-83D9-4EECA5B107B5}">
      <dgm:prSet phldrT="[Text]"/>
      <dgm:spPr/>
      <dgm:t>
        <a:bodyPr/>
        <a:lstStyle/>
        <a:p>
          <a:r>
            <a:rPr lang="en-US" b="1" dirty="0" smtClean="0"/>
            <a:t>WP2</a:t>
          </a:r>
          <a:endParaRPr lang="en-US" b="1" dirty="0"/>
        </a:p>
      </dgm:t>
    </dgm:pt>
    <dgm:pt modelId="{1D37F7DD-A084-4B3D-93D3-538D73EE3A3B}" type="parTrans" cxnId="{AC0CB4C8-17FE-4D37-96DD-DBEE35BA1BFB}">
      <dgm:prSet/>
      <dgm:spPr/>
      <dgm:t>
        <a:bodyPr/>
        <a:lstStyle/>
        <a:p>
          <a:endParaRPr lang="en-US"/>
        </a:p>
      </dgm:t>
    </dgm:pt>
    <dgm:pt modelId="{B7092DD0-F636-4214-A967-BA25A0836B2E}" type="sibTrans" cxnId="{AC0CB4C8-17FE-4D37-96DD-DBEE35BA1BFB}">
      <dgm:prSet/>
      <dgm:spPr/>
      <dgm:t>
        <a:bodyPr/>
        <a:lstStyle/>
        <a:p>
          <a:endParaRPr lang="en-US"/>
        </a:p>
      </dgm:t>
    </dgm:pt>
    <dgm:pt modelId="{E3933C90-C19C-4739-BB24-6D7722B4978A}">
      <dgm:prSet phldrT="[Text]"/>
      <dgm:spPr/>
      <dgm:t>
        <a:bodyPr/>
        <a:lstStyle/>
        <a:p>
          <a:r>
            <a:rPr lang="en-GB" b="1" u="sng" dirty="0" smtClean="0"/>
            <a:t>Semantic Parsing and </a:t>
          </a:r>
          <a:r>
            <a:rPr lang="en-GB" b="1" u="sng" smtClean="0"/>
            <a:t>Generation of Documents </a:t>
          </a:r>
          <a:r>
            <a:rPr lang="en-GB" b="1" u="sng" dirty="0" smtClean="0"/>
            <a:t>and Documents Component</a:t>
          </a:r>
          <a:endParaRPr lang="en-US" dirty="0"/>
        </a:p>
      </dgm:t>
    </dgm:pt>
    <dgm:pt modelId="{DA332960-4B4E-4CF4-A625-5AD4FBC23826}" type="parTrans" cxnId="{6FD928FA-568C-46C5-BFFC-4EDAD941C6E0}">
      <dgm:prSet/>
      <dgm:spPr/>
      <dgm:t>
        <a:bodyPr/>
        <a:lstStyle/>
        <a:p>
          <a:endParaRPr lang="en-US"/>
        </a:p>
      </dgm:t>
    </dgm:pt>
    <dgm:pt modelId="{9C02DF32-D3FB-4AE0-9E25-87D9F2B4AE6C}" type="sibTrans" cxnId="{6FD928FA-568C-46C5-BFFC-4EDAD941C6E0}">
      <dgm:prSet/>
      <dgm:spPr/>
      <dgm:t>
        <a:bodyPr/>
        <a:lstStyle/>
        <a:p>
          <a:endParaRPr lang="en-US"/>
        </a:p>
      </dgm:t>
    </dgm:pt>
    <dgm:pt modelId="{BB3A855B-F84F-4640-92E6-9CC5F3D4E071}">
      <dgm:prSet phldrT="[Text]"/>
      <dgm:spPr/>
      <dgm:t>
        <a:bodyPr/>
        <a:lstStyle/>
        <a:p>
          <a:r>
            <a:rPr lang="en-US" b="1" dirty="0" smtClean="0"/>
            <a:t>WP3</a:t>
          </a:r>
          <a:endParaRPr lang="en-US" b="1" dirty="0"/>
        </a:p>
      </dgm:t>
    </dgm:pt>
    <dgm:pt modelId="{72B88855-6791-4D30-9E91-E6850761D021}" type="parTrans" cxnId="{B7C34995-8671-48B3-BBB2-860EC0FA646B}">
      <dgm:prSet/>
      <dgm:spPr/>
      <dgm:t>
        <a:bodyPr/>
        <a:lstStyle/>
        <a:p>
          <a:endParaRPr lang="en-US"/>
        </a:p>
      </dgm:t>
    </dgm:pt>
    <dgm:pt modelId="{0D4F36CA-E78F-4BF9-8A02-B1A938D802FC}" type="sibTrans" cxnId="{B7C34995-8671-48B3-BBB2-860EC0FA646B}">
      <dgm:prSet/>
      <dgm:spPr/>
      <dgm:t>
        <a:bodyPr/>
        <a:lstStyle/>
        <a:p>
          <a:endParaRPr lang="en-US"/>
        </a:p>
      </dgm:t>
    </dgm:pt>
    <dgm:pt modelId="{1B360D24-05A3-4EFE-B3D7-4C879107ECA8}">
      <dgm:prSet phldrT="[Text]"/>
      <dgm:spPr/>
      <dgm:t>
        <a:bodyPr/>
        <a:lstStyle/>
        <a:p>
          <a:r>
            <a:rPr lang="en-US" b="1" u="sng" dirty="0" smtClean="0"/>
            <a:t>Model </a:t>
          </a:r>
          <a:r>
            <a:rPr lang="en-IE" b="1" u="sng" dirty="0" smtClean="0"/>
            <a:t>↔</a:t>
          </a:r>
          <a:r>
            <a:rPr lang="en-GB" b="1" u="sng" dirty="0" smtClean="0"/>
            <a:t> Knowledge Base </a:t>
          </a:r>
          <a:endParaRPr lang="en-US" dirty="0"/>
        </a:p>
      </dgm:t>
    </dgm:pt>
    <dgm:pt modelId="{AAABCFF0-9DEB-4065-8137-EEF33D9D72AB}" type="parTrans" cxnId="{CDA658C6-8CD1-47BF-8932-B50C3110A90E}">
      <dgm:prSet/>
      <dgm:spPr/>
      <dgm:t>
        <a:bodyPr/>
        <a:lstStyle/>
        <a:p>
          <a:endParaRPr lang="en-US"/>
        </a:p>
      </dgm:t>
    </dgm:pt>
    <dgm:pt modelId="{BAA8501B-BF06-4060-A1E0-1DC9DC9268A8}" type="sibTrans" cxnId="{CDA658C6-8CD1-47BF-8932-B50C3110A90E}">
      <dgm:prSet/>
      <dgm:spPr/>
      <dgm:t>
        <a:bodyPr/>
        <a:lstStyle/>
        <a:p>
          <a:endParaRPr lang="en-US"/>
        </a:p>
      </dgm:t>
    </dgm:pt>
    <dgm:pt modelId="{9A5AE576-75B8-4ECC-9690-8211CC6DBE6E}">
      <dgm:prSet phldrT="[Text]"/>
      <dgm:spPr/>
      <dgm:t>
        <a:bodyPr/>
        <a:lstStyle/>
        <a:p>
          <a:r>
            <a:rPr lang="en-US" b="1" dirty="0" smtClean="0"/>
            <a:t>WP4</a:t>
          </a:r>
          <a:endParaRPr lang="en-US" b="1" dirty="0"/>
        </a:p>
      </dgm:t>
    </dgm:pt>
    <dgm:pt modelId="{075338D9-2411-4630-95AE-706FEF68AE6D}" type="parTrans" cxnId="{52C4AA8F-305D-4DD7-912F-A60C68E82B78}">
      <dgm:prSet/>
      <dgm:spPr/>
      <dgm:t>
        <a:bodyPr/>
        <a:lstStyle/>
        <a:p>
          <a:endParaRPr lang="en-US"/>
        </a:p>
      </dgm:t>
    </dgm:pt>
    <dgm:pt modelId="{8728F7EE-C47B-4630-BF4F-3461B1034994}" type="sibTrans" cxnId="{52C4AA8F-305D-4DD7-912F-A60C68E82B78}">
      <dgm:prSet/>
      <dgm:spPr/>
      <dgm:t>
        <a:bodyPr/>
        <a:lstStyle/>
        <a:p>
          <a:endParaRPr lang="en-US"/>
        </a:p>
      </dgm:t>
    </dgm:pt>
    <dgm:pt modelId="{0F367A8F-EC0F-4AEF-8E34-FE433D36E1EF}">
      <dgm:prSet phldrT="[Text]"/>
      <dgm:spPr/>
      <dgm:t>
        <a:bodyPr/>
        <a:lstStyle/>
        <a:p>
          <a:r>
            <a:rPr lang="en-GB" b="1" u="sng" dirty="0" smtClean="0"/>
            <a:t>Knowledge Base Design and Implementation</a:t>
          </a:r>
          <a:endParaRPr lang="en-US" dirty="0"/>
        </a:p>
      </dgm:t>
    </dgm:pt>
    <dgm:pt modelId="{59E1FCA0-69D5-4E27-BE06-51FCEF20EAFC}" type="parTrans" cxnId="{681DD0BE-6437-42D1-96E2-BFA9EBADB26A}">
      <dgm:prSet/>
      <dgm:spPr/>
      <dgm:t>
        <a:bodyPr/>
        <a:lstStyle/>
        <a:p>
          <a:endParaRPr lang="en-US"/>
        </a:p>
      </dgm:t>
    </dgm:pt>
    <dgm:pt modelId="{051FCC1C-A6B5-430E-86D3-449234D38F40}" type="sibTrans" cxnId="{681DD0BE-6437-42D1-96E2-BFA9EBADB26A}">
      <dgm:prSet/>
      <dgm:spPr/>
      <dgm:t>
        <a:bodyPr/>
        <a:lstStyle/>
        <a:p>
          <a:endParaRPr lang="en-US"/>
        </a:p>
      </dgm:t>
    </dgm:pt>
    <dgm:pt modelId="{7B212C75-6030-4E9D-8231-1171434A1221}">
      <dgm:prSet phldrT="[Text]"/>
      <dgm:spPr/>
      <dgm:t>
        <a:bodyPr/>
        <a:lstStyle/>
        <a:p>
          <a:r>
            <a:rPr lang="tr-TR" b="1" u="sng" dirty="0" smtClean="0"/>
            <a:t>WP6</a:t>
          </a:r>
          <a:endParaRPr lang="en-US" dirty="0"/>
        </a:p>
      </dgm:t>
    </dgm:pt>
    <dgm:pt modelId="{B98936DE-8888-4128-86B0-D288F308193E}" type="parTrans" cxnId="{2B8493F3-F8BB-4D65-9F08-FA1CC28FFBC9}">
      <dgm:prSet/>
      <dgm:spPr/>
      <dgm:t>
        <a:bodyPr/>
        <a:lstStyle/>
        <a:p>
          <a:endParaRPr lang="en-US"/>
        </a:p>
      </dgm:t>
    </dgm:pt>
    <dgm:pt modelId="{510C9AA2-CF7E-4A21-B16F-18B455482070}" type="sibTrans" cxnId="{2B8493F3-F8BB-4D65-9F08-FA1CC28FFBC9}">
      <dgm:prSet/>
      <dgm:spPr/>
      <dgm:t>
        <a:bodyPr/>
        <a:lstStyle/>
        <a:p>
          <a:endParaRPr lang="en-US"/>
        </a:p>
      </dgm:t>
    </dgm:pt>
    <dgm:pt modelId="{68638938-15A4-4C7E-B453-5F2A58AB2218}">
      <dgm:prSet phldrT="[Text]"/>
      <dgm:spPr/>
      <dgm:t>
        <a:bodyPr/>
        <a:lstStyle/>
        <a:p>
          <a:r>
            <a:rPr lang="tr-TR" b="1" u="sng" dirty="0" smtClean="0"/>
            <a:t>Architecture, </a:t>
          </a:r>
          <a:r>
            <a:rPr lang="tr-TR" b="1" u="sng" dirty="0" err="1" smtClean="0"/>
            <a:t>Intergration</a:t>
          </a:r>
          <a:r>
            <a:rPr lang="en-GB" b="1" u="sng" dirty="0" smtClean="0"/>
            <a:t> </a:t>
          </a:r>
          <a:r>
            <a:rPr lang="tr-TR" b="1" u="sng" dirty="0" smtClean="0"/>
            <a:t>&amp; Evaluation</a:t>
          </a:r>
          <a:endParaRPr lang="en-US" dirty="0"/>
        </a:p>
      </dgm:t>
    </dgm:pt>
    <dgm:pt modelId="{54AAAD8C-CE56-409B-84E1-E040568C25C0}" type="parTrans" cxnId="{D56F02F2-3EF9-42DE-BBE9-6E1207749277}">
      <dgm:prSet/>
      <dgm:spPr/>
      <dgm:t>
        <a:bodyPr/>
        <a:lstStyle/>
        <a:p>
          <a:endParaRPr lang="en-US"/>
        </a:p>
      </dgm:t>
    </dgm:pt>
    <dgm:pt modelId="{638408DA-5F5A-4C03-A653-A091CB3C9B03}" type="sibTrans" cxnId="{D56F02F2-3EF9-42DE-BBE9-6E1207749277}">
      <dgm:prSet/>
      <dgm:spPr/>
      <dgm:t>
        <a:bodyPr/>
        <a:lstStyle/>
        <a:p>
          <a:endParaRPr lang="en-US"/>
        </a:p>
      </dgm:t>
    </dgm:pt>
    <dgm:pt modelId="{035E5BC8-E5DD-47E0-A94E-ABFB0B32AE63}" type="pres">
      <dgm:prSet presAssocID="{DFFC8465-8CA7-46DF-83E7-243FFABB1BAF}" presName="Name0" presStyleCnt="0">
        <dgm:presLayoutVars>
          <dgm:chMax/>
          <dgm:chPref/>
          <dgm:dir/>
        </dgm:presLayoutVars>
      </dgm:prSet>
      <dgm:spPr/>
      <dgm:t>
        <a:bodyPr/>
        <a:lstStyle/>
        <a:p>
          <a:endParaRPr lang="en-US"/>
        </a:p>
      </dgm:t>
    </dgm:pt>
    <dgm:pt modelId="{E06363B0-F42D-4CC8-825E-D8B2DCCB000F}" type="pres">
      <dgm:prSet presAssocID="{CECFFD80-7B1E-4188-83D9-4EECA5B107B5}" presName="parenttextcomposite" presStyleCnt="0"/>
      <dgm:spPr/>
    </dgm:pt>
    <dgm:pt modelId="{67D30C7D-4554-4CCF-BEB9-273B8BA62BA5}" type="pres">
      <dgm:prSet presAssocID="{CECFFD80-7B1E-4188-83D9-4EECA5B107B5}" presName="parenttext" presStyleLbl="revTx" presStyleIdx="0" presStyleCnt="4">
        <dgm:presLayoutVars>
          <dgm:chMax/>
          <dgm:chPref val="2"/>
          <dgm:bulletEnabled val="1"/>
        </dgm:presLayoutVars>
      </dgm:prSet>
      <dgm:spPr/>
      <dgm:t>
        <a:bodyPr/>
        <a:lstStyle/>
        <a:p>
          <a:endParaRPr lang="en-US"/>
        </a:p>
      </dgm:t>
    </dgm:pt>
    <dgm:pt modelId="{64CE4326-AA10-4942-A3B3-FF765E881593}" type="pres">
      <dgm:prSet presAssocID="{CECFFD80-7B1E-4188-83D9-4EECA5B107B5}" presName="composite" presStyleCnt="0"/>
      <dgm:spPr/>
    </dgm:pt>
    <dgm:pt modelId="{54CCB8D8-8029-4966-9FC3-0AF7C0097BF4}" type="pres">
      <dgm:prSet presAssocID="{CECFFD80-7B1E-4188-83D9-4EECA5B107B5}" presName="chevron1" presStyleLbl="alignNode1" presStyleIdx="0" presStyleCnt="28"/>
      <dgm:spPr/>
    </dgm:pt>
    <dgm:pt modelId="{570F086C-E0C8-40E0-ADD1-3EB3A1127252}" type="pres">
      <dgm:prSet presAssocID="{CECFFD80-7B1E-4188-83D9-4EECA5B107B5}" presName="chevron2" presStyleLbl="alignNode1" presStyleIdx="1" presStyleCnt="28"/>
      <dgm:spPr/>
    </dgm:pt>
    <dgm:pt modelId="{652BDC5E-3325-402E-ABD7-80653D9F98D3}" type="pres">
      <dgm:prSet presAssocID="{CECFFD80-7B1E-4188-83D9-4EECA5B107B5}" presName="chevron3" presStyleLbl="alignNode1" presStyleIdx="2" presStyleCnt="28"/>
      <dgm:spPr/>
    </dgm:pt>
    <dgm:pt modelId="{DA56F687-FEAC-45EF-92B6-A7D2935143E0}" type="pres">
      <dgm:prSet presAssocID="{CECFFD80-7B1E-4188-83D9-4EECA5B107B5}" presName="chevron4" presStyleLbl="alignNode1" presStyleIdx="3" presStyleCnt="28"/>
      <dgm:spPr/>
    </dgm:pt>
    <dgm:pt modelId="{B21B42B7-0D78-42C9-95C3-4B104D147686}" type="pres">
      <dgm:prSet presAssocID="{CECFFD80-7B1E-4188-83D9-4EECA5B107B5}" presName="chevron5" presStyleLbl="alignNode1" presStyleIdx="4" presStyleCnt="28"/>
      <dgm:spPr/>
    </dgm:pt>
    <dgm:pt modelId="{E85728DB-C606-4DE6-8ADC-3F74B3518119}" type="pres">
      <dgm:prSet presAssocID="{CECFFD80-7B1E-4188-83D9-4EECA5B107B5}" presName="chevron6" presStyleLbl="alignNode1" presStyleIdx="5" presStyleCnt="28"/>
      <dgm:spPr/>
    </dgm:pt>
    <dgm:pt modelId="{5F7443E9-625B-40BF-9A93-C6F48987335B}" type="pres">
      <dgm:prSet presAssocID="{CECFFD80-7B1E-4188-83D9-4EECA5B107B5}" presName="chevron7" presStyleLbl="alignNode1" presStyleIdx="6" presStyleCnt="28"/>
      <dgm:spPr/>
    </dgm:pt>
    <dgm:pt modelId="{713B507B-BC28-49E2-852E-52AABE068C61}" type="pres">
      <dgm:prSet presAssocID="{CECFFD80-7B1E-4188-83D9-4EECA5B107B5}" presName="childtext" presStyleLbl="solidFgAcc1" presStyleIdx="0" presStyleCnt="4">
        <dgm:presLayoutVars>
          <dgm:chMax/>
          <dgm:chPref val="0"/>
          <dgm:bulletEnabled val="1"/>
        </dgm:presLayoutVars>
      </dgm:prSet>
      <dgm:spPr/>
      <dgm:t>
        <a:bodyPr/>
        <a:lstStyle/>
        <a:p>
          <a:endParaRPr lang="en-US"/>
        </a:p>
      </dgm:t>
    </dgm:pt>
    <dgm:pt modelId="{9A27C3F3-DACD-4B35-A0C9-EC23634B3701}" type="pres">
      <dgm:prSet presAssocID="{B7092DD0-F636-4214-A967-BA25A0836B2E}" presName="sibTrans" presStyleCnt="0"/>
      <dgm:spPr/>
    </dgm:pt>
    <dgm:pt modelId="{4219AFE7-857B-4BE1-B799-D4333696E13F}" type="pres">
      <dgm:prSet presAssocID="{BB3A855B-F84F-4640-92E6-9CC5F3D4E071}" presName="parenttextcomposite" presStyleCnt="0"/>
      <dgm:spPr/>
    </dgm:pt>
    <dgm:pt modelId="{E5AF569E-876E-4D83-BE8B-117F608BB147}" type="pres">
      <dgm:prSet presAssocID="{BB3A855B-F84F-4640-92E6-9CC5F3D4E071}" presName="parenttext" presStyleLbl="revTx" presStyleIdx="1" presStyleCnt="4">
        <dgm:presLayoutVars>
          <dgm:chMax/>
          <dgm:chPref val="2"/>
          <dgm:bulletEnabled val="1"/>
        </dgm:presLayoutVars>
      </dgm:prSet>
      <dgm:spPr/>
      <dgm:t>
        <a:bodyPr/>
        <a:lstStyle/>
        <a:p>
          <a:endParaRPr lang="en-US"/>
        </a:p>
      </dgm:t>
    </dgm:pt>
    <dgm:pt modelId="{3814D6B6-D29A-469E-8371-9B1E537628ED}" type="pres">
      <dgm:prSet presAssocID="{BB3A855B-F84F-4640-92E6-9CC5F3D4E071}" presName="composite" presStyleCnt="0"/>
      <dgm:spPr/>
    </dgm:pt>
    <dgm:pt modelId="{BC25E7E9-B8D6-4AE5-9B3A-C5C55DB66F29}" type="pres">
      <dgm:prSet presAssocID="{BB3A855B-F84F-4640-92E6-9CC5F3D4E071}" presName="chevron1" presStyleLbl="alignNode1" presStyleIdx="7" presStyleCnt="28"/>
      <dgm:spPr/>
    </dgm:pt>
    <dgm:pt modelId="{639FFDF7-9BDB-4D4C-8F9C-05E8836B6107}" type="pres">
      <dgm:prSet presAssocID="{BB3A855B-F84F-4640-92E6-9CC5F3D4E071}" presName="chevron2" presStyleLbl="alignNode1" presStyleIdx="8" presStyleCnt="28"/>
      <dgm:spPr/>
    </dgm:pt>
    <dgm:pt modelId="{958F5857-3D7C-4D7A-9E85-104693404F56}" type="pres">
      <dgm:prSet presAssocID="{BB3A855B-F84F-4640-92E6-9CC5F3D4E071}" presName="chevron3" presStyleLbl="alignNode1" presStyleIdx="9" presStyleCnt="28"/>
      <dgm:spPr/>
    </dgm:pt>
    <dgm:pt modelId="{1CD67A12-0FA7-4D3B-852A-BC5CC02F3BB4}" type="pres">
      <dgm:prSet presAssocID="{BB3A855B-F84F-4640-92E6-9CC5F3D4E071}" presName="chevron4" presStyleLbl="alignNode1" presStyleIdx="10" presStyleCnt="28"/>
      <dgm:spPr/>
    </dgm:pt>
    <dgm:pt modelId="{9CD17D37-9A41-487C-B210-028C91D96C8E}" type="pres">
      <dgm:prSet presAssocID="{BB3A855B-F84F-4640-92E6-9CC5F3D4E071}" presName="chevron5" presStyleLbl="alignNode1" presStyleIdx="11" presStyleCnt="28"/>
      <dgm:spPr/>
    </dgm:pt>
    <dgm:pt modelId="{29928779-A3EC-4EE6-B518-28485835CCFF}" type="pres">
      <dgm:prSet presAssocID="{BB3A855B-F84F-4640-92E6-9CC5F3D4E071}" presName="chevron6" presStyleLbl="alignNode1" presStyleIdx="12" presStyleCnt="28"/>
      <dgm:spPr/>
    </dgm:pt>
    <dgm:pt modelId="{9D84CD9C-C6C3-490B-BFF1-F6C0B0FD4AEF}" type="pres">
      <dgm:prSet presAssocID="{BB3A855B-F84F-4640-92E6-9CC5F3D4E071}" presName="chevron7" presStyleLbl="alignNode1" presStyleIdx="13" presStyleCnt="28"/>
      <dgm:spPr/>
    </dgm:pt>
    <dgm:pt modelId="{D1324932-48F9-4F93-B145-80A19F6CA64D}" type="pres">
      <dgm:prSet presAssocID="{BB3A855B-F84F-4640-92E6-9CC5F3D4E071}" presName="childtext" presStyleLbl="solidFgAcc1" presStyleIdx="1" presStyleCnt="4">
        <dgm:presLayoutVars>
          <dgm:chMax/>
          <dgm:chPref val="0"/>
          <dgm:bulletEnabled val="1"/>
        </dgm:presLayoutVars>
      </dgm:prSet>
      <dgm:spPr/>
      <dgm:t>
        <a:bodyPr/>
        <a:lstStyle/>
        <a:p>
          <a:endParaRPr lang="en-US"/>
        </a:p>
      </dgm:t>
    </dgm:pt>
    <dgm:pt modelId="{CFAAE8A6-97D2-40E6-80AD-06FF4BFF9727}" type="pres">
      <dgm:prSet presAssocID="{0D4F36CA-E78F-4BF9-8A02-B1A938D802FC}" presName="sibTrans" presStyleCnt="0"/>
      <dgm:spPr/>
    </dgm:pt>
    <dgm:pt modelId="{93A91CED-A3F4-4732-91D8-21F6CDC20E8A}" type="pres">
      <dgm:prSet presAssocID="{9A5AE576-75B8-4ECC-9690-8211CC6DBE6E}" presName="parenttextcomposite" presStyleCnt="0"/>
      <dgm:spPr/>
    </dgm:pt>
    <dgm:pt modelId="{B5748150-B067-4F96-8490-CFE88D6914AE}" type="pres">
      <dgm:prSet presAssocID="{9A5AE576-75B8-4ECC-9690-8211CC6DBE6E}" presName="parenttext" presStyleLbl="revTx" presStyleIdx="2" presStyleCnt="4">
        <dgm:presLayoutVars>
          <dgm:chMax/>
          <dgm:chPref val="2"/>
          <dgm:bulletEnabled val="1"/>
        </dgm:presLayoutVars>
      </dgm:prSet>
      <dgm:spPr/>
      <dgm:t>
        <a:bodyPr/>
        <a:lstStyle/>
        <a:p>
          <a:endParaRPr lang="en-US"/>
        </a:p>
      </dgm:t>
    </dgm:pt>
    <dgm:pt modelId="{2FA47C54-3D7C-4B08-857C-F9B2BB1901A4}" type="pres">
      <dgm:prSet presAssocID="{9A5AE576-75B8-4ECC-9690-8211CC6DBE6E}" presName="composite" presStyleCnt="0"/>
      <dgm:spPr/>
    </dgm:pt>
    <dgm:pt modelId="{B88A5091-E880-4FCD-B83C-7B30D8F1977A}" type="pres">
      <dgm:prSet presAssocID="{9A5AE576-75B8-4ECC-9690-8211CC6DBE6E}" presName="chevron1" presStyleLbl="alignNode1" presStyleIdx="14" presStyleCnt="28"/>
      <dgm:spPr/>
    </dgm:pt>
    <dgm:pt modelId="{E5ADECE7-2B3E-409E-A7BB-CA72DABC03DE}" type="pres">
      <dgm:prSet presAssocID="{9A5AE576-75B8-4ECC-9690-8211CC6DBE6E}" presName="chevron2" presStyleLbl="alignNode1" presStyleIdx="15" presStyleCnt="28"/>
      <dgm:spPr/>
    </dgm:pt>
    <dgm:pt modelId="{A003CC51-021D-436B-A93C-67001494C32C}" type="pres">
      <dgm:prSet presAssocID="{9A5AE576-75B8-4ECC-9690-8211CC6DBE6E}" presName="chevron3" presStyleLbl="alignNode1" presStyleIdx="16" presStyleCnt="28"/>
      <dgm:spPr/>
    </dgm:pt>
    <dgm:pt modelId="{D1D00837-E43E-4024-9637-0E3B5F181E83}" type="pres">
      <dgm:prSet presAssocID="{9A5AE576-75B8-4ECC-9690-8211CC6DBE6E}" presName="chevron4" presStyleLbl="alignNode1" presStyleIdx="17" presStyleCnt="28"/>
      <dgm:spPr/>
    </dgm:pt>
    <dgm:pt modelId="{581A8C05-00F5-4827-A2F7-712F9314BE1B}" type="pres">
      <dgm:prSet presAssocID="{9A5AE576-75B8-4ECC-9690-8211CC6DBE6E}" presName="chevron5" presStyleLbl="alignNode1" presStyleIdx="18" presStyleCnt="28"/>
      <dgm:spPr/>
    </dgm:pt>
    <dgm:pt modelId="{60513703-7B66-44C3-B449-831716434C82}" type="pres">
      <dgm:prSet presAssocID="{9A5AE576-75B8-4ECC-9690-8211CC6DBE6E}" presName="chevron6" presStyleLbl="alignNode1" presStyleIdx="19" presStyleCnt="28"/>
      <dgm:spPr/>
    </dgm:pt>
    <dgm:pt modelId="{ACC01B3C-D25D-4A5A-8225-55AAE85287BD}" type="pres">
      <dgm:prSet presAssocID="{9A5AE576-75B8-4ECC-9690-8211CC6DBE6E}" presName="chevron7" presStyleLbl="alignNode1" presStyleIdx="20" presStyleCnt="28"/>
      <dgm:spPr/>
    </dgm:pt>
    <dgm:pt modelId="{DBDA977F-AAA4-4C8A-87F4-7B4A6BB24784}" type="pres">
      <dgm:prSet presAssocID="{9A5AE576-75B8-4ECC-9690-8211CC6DBE6E}" presName="childtext" presStyleLbl="solidFgAcc1" presStyleIdx="2" presStyleCnt="4">
        <dgm:presLayoutVars>
          <dgm:chMax/>
          <dgm:chPref val="0"/>
          <dgm:bulletEnabled val="1"/>
        </dgm:presLayoutVars>
      </dgm:prSet>
      <dgm:spPr/>
      <dgm:t>
        <a:bodyPr/>
        <a:lstStyle/>
        <a:p>
          <a:endParaRPr lang="en-US"/>
        </a:p>
      </dgm:t>
    </dgm:pt>
    <dgm:pt modelId="{B0ABFEB4-7629-4BC6-B241-209A5768523A}" type="pres">
      <dgm:prSet presAssocID="{8728F7EE-C47B-4630-BF4F-3461B1034994}" presName="sibTrans" presStyleCnt="0"/>
      <dgm:spPr/>
    </dgm:pt>
    <dgm:pt modelId="{393ACC04-7AC8-4BF9-95E7-28A991D1542C}" type="pres">
      <dgm:prSet presAssocID="{7B212C75-6030-4E9D-8231-1171434A1221}" presName="parenttextcomposite" presStyleCnt="0"/>
      <dgm:spPr/>
    </dgm:pt>
    <dgm:pt modelId="{523349BC-9EF7-4334-8A15-A089B19031D6}" type="pres">
      <dgm:prSet presAssocID="{7B212C75-6030-4E9D-8231-1171434A1221}" presName="parenttext" presStyleLbl="revTx" presStyleIdx="3" presStyleCnt="4">
        <dgm:presLayoutVars>
          <dgm:chMax/>
          <dgm:chPref val="2"/>
          <dgm:bulletEnabled val="1"/>
        </dgm:presLayoutVars>
      </dgm:prSet>
      <dgm:spPr/>
      <dgm:t>
        <a:bodyPr/>
        <a:lstStyle/>
        <a:p>
          <a:endParaRPr lang="en-US"/>
        </a:p>
      </dgm:t>
    </dgm:pt>
    <dgm:pt modelId="{332740E3-66F6-4DD8-ACDD-31D3C308602D}" type="pres">
      <dgm:prSet presAssocID="{7B212C75-6030-4E9D-8231-1171434A1221}" presName="composite" presStyleCnt="0"/>
      <dgm:spPr/>
    </dgm:pt>
    <dgm:pt modelId="{A9E75F12-A9E2-40A2-B217-5D7EFC57379D}" type="pres">
      <dgm:prSet presAssocID="{7B212C75-6030-4E9D-8231-1171434A1221}" presName="chevron1" presStyleLbl="alignNode1" presStyleIdx="21" presStyleCnt="28"/>
      <dgm:spPr/>
    </dgm:pt>
    <dgm:pt modelId="{43A5FC09-8A79-448E-99A5-D461F3EA2341}" type="pres">
      <dgm:prSet presAssocID="{7B212C75-6030-4E9D-8231-1171434A1221}" presName="chevron2" presStyleLbl="alignNode1" presStyleIdx="22" presStyleCnt="28"/>
      <dgm:spPr/>
    </dgm:pt>
    <dgm:pt modelId="{9CB172D5-45F7-48F2-9A89-FE46D436A0E7}" type="pres">
      <dgm:prSet presAssocID="{7B212C75-6030-4E9D-8231-1171434A1221}" presName="chevron3" presStyleLbl="alignNode1" presStyleIdx="23" presStyleCnt="28"/>
      <dgm:spPr/>
    </dgm:pt>
    <dgm:pt modelId="{13B4E11B-88B1-417E-AA27-5E2F3BC7A721}" type="pres">
      <dgm:prSet presAssocID="{7B212C75-6030-4E9D-8231-1171434A1221}" presName="chevron4" presStyleLbl="alignNode1" presStyleIdx="24" presStyleCnt="28"/>
      <dgm:spPr/>
    </dgm:pt>
    <dgm:pt modelId="{8765896D-336A-42C0-AF1E-EE16896DF07F}" type="pres">
      <dgm:prSet presAssocID="{7B212C75-6030-4E9D-8231-1171434A1221}" presName="chevron5" presStyleLbl="alignNode1" presStyleIdx="25" presStyleCnt="28"/>
      <dgm:spPr/>
    </dgm:pt>
    <dgm:pt modelId="{045302AF-492C-40B1-8E5F-8C420CA9F899}" type="pres">
      <dgm:prSet presAssocID="{7B212C75-6030-4E9D-8231-1171434A1221}" presName="chevron6" presStyleLbl="alignNode1" presStyleIdx="26" presStyleCnt="28"/>
      <dgm:spPr/>
    </dgm:pt>
    <dgm:pt modelId="{3F6A2022-3710-4A4C-BA7F-7FD61642F51F}" type="pres">
      <dgm:prSet presAssocID="{7B212C75-6030-4E9D-8231-1171434A1221}" presName="chevron7" presStyleLbl="alignNode1" presStyleIdx="27" presStyleCnt="28"/>
      <dgm:spPr/>
    </dgm:pt>
    <dgm:pt modelId="{E60B62BA-18F5-4913-8C7A-FB3A069A9C2F}" type="pres">
      <dgm:prSet presAssocID="{7B212C75-6030-4E9D-8231-1171434A1221}" presName="childtext" presStyleLbl="solidFgAcc1" presStyleIdx="3" presStyleCnt="4">
        <dgm:presLayoutVars>
          <dgm:chMax/>
          <dgm:chPref val="0"/>
          <dgm:bulletEnabled val="1"/>
        </dgm:presLayoutVars>
      </dgm:prSet>
      <dgm:spPr/>
      <dgm:t>
        <a:bodyPr/>
        <a:lstStyle/>
        <a:p>
          <a:endParaRPr lang="en-US"/>
        </a:p>
      </dgm:t>
    </dgm:pt>
  </dgm:ptLst>
  <dgm:cxnLst>
    <dgm:cxn modelId="{B7C34995-8671-48B3-BBB2-860EC0FA646B}" srcId="{DFFC8465-8CA7-46DF-83E7-243FFABB1BAF}" destId="{BB3A855B-F84F-4640-92E6-9CC5F3D4E071}" srcOrd="1" destOrd="0" parTransId="{72B88855-6791-4D30-9E91-E6850761D021}" sibTransId="{0D4F36CA-E78F-4BF9-8A02-B1A938D802FC}"/>
    <dgm:cxn modelId="{2B8493F3-F8BB-4D65-9F08-FA1CC28FFBC9}" srcId="{DFFC8465-8CA7-46DF-83E7-243FFABB1BAF}" destId="{7B212C75-6030-4E9D-8231-1171434A1221}" srcOrd="3" destOrd="0" parTransId="{B98936DE-8888-4128-86B0-D288F308193E}" sibTransId="{510C9AA2-CF7E-4A21-B16F-18B455482070}"/>
    <dgm:cxn modelId="{8CB71136-7B9E-4E4B-BFC9-6DFDD73173FC}" type="presOf" srcId="{0F367A8F-EC0F-4AEF-8E34-FE433D36E1EF}" destId="{DBDA977F-AAA4-4C8A-87F4-7B4A6BB24784}" srcOrd="0" destOrd="0" presId="urn:microsoft.com/office/officeart/2008/layout/VerticalAccentList"/>
    <dgm:cxn modelId="{52C4AA8F-305D-4DD7-912F-A60C68E82B78}" srcId="{DFFC8465-8CA7-46DF-83E7-243FFABB1BAF}" destId="{9A5AE576-75B8-4ECC-9690-8211CC6DBE6E}" srcOrd="2" destOrd="0" parTransId="{075338D9-2411-4630-95AE-706FEF68AE6D}" sibTransId="{8728F7EE-C47B-4630-BF4F-3461B1034994}"/>
    <dgm:cxn modelId="{72AC8252-1416-4E66-9006-BA0D640A46C9}" type="presOf" srcId="{BB3A855B-F84F-4640-92E6-9CC5F3D4E071}" destId="{E5AF569E-876E-4D83-BE8B-117F608BB147}" srcOrd="0" destOrd="0" presId="urn:microsoft.com/office/officeart/2008/layout/VerticalAccentList"/>
    <dgm:cxn modelId="{D56F02F2-3EF9-42DE-BBE9-6E1207749277}" srcId="{7B212C75-6030-4E9D-8231-1171434A1221}" destId="{68638938-15A4-4C7E-B453-5F2A58AB2218}" srcOrd="0" destOrd="0" parTransId="{54AAAD8C-CE56-409B-84E1-E040568C25C0}" sibTransId="{638408DA-5F5A-4C03-A653-A091CB3C9B03}"/>
    <dgm:cxn modelId="{023323F5-3105-4F9A-B406-B07720BAE75E}" type="presOf" srcId="{7B212C75-6030-4E9D-8231-1171434A1221}" destId="{523349BC-9EF7-4334-8A15-A089B19031D6}" srcOrd="0" destOrd="0" presId="urn:microsoft.com/office/officeart/2008/layout/VerticalAccentList"/>
    <dgm:cxn modelId="{F305220A-5CCF-47F0-B81B-79311B9ED5D9}" type="presOf" srcId="{9A5AE576-75B8-4ECC-9690-8211CC6DBE6E}" destId="{B5748150-B067-4F96-8490-CFE88D6914AE}" srcOrd="0" destOrd="0" presId="urn:microsoft.com/office/officeart/2008/layout/VerticalAccentList"/>
    <dgm:cxn modelId="{99714970-88E7-4BF7-84A5-003F5AD58ABF}" type="presOf" srcId="{DFFC8465-8CA7-46DF-83E7-243FFABB1BAF}" destId="{035E5BC8-E5DD-47E0-A94E-ABFB0B32AE63}" srcOrd="0" destOrd="0" presId="urn:microsoft.com/office/officeart/2008/layout/VerticalAccentList"/>
    <dgm:cxn modelId="{CDA658C6-8CD1-47BF-8932-B50C3110A90E}" srcId="{BB3A855B-F84F-4640-92E6-9CC5F3D4E071}" destId="{1B360D24-05A3-4EFE-B3D7-4C879107ECA8}" srcOrd="0" destOrd="0" parTransId="{AAABCFF0-9DEB-4065-8137-EEF33D9D72AB}" sibTransId="{BAA8501B-BF06-4060-A1E0-1DC9DC9268A8}"/>
    <dgm:cxn modelId="{6FD928FA-568C-46C5-BFFC-4EDAD941C6E0}" srcId="{CECFFD80-7B1E-4188-83D9-4EECA5B107B5}" destId="{E3933C90-C19C-4739-BB24-6D7722B4978A}" srcOrd="0" destOrd="0" parTransId="{DA332960-4B4E-4CF4-A625-5AD4FBC23826}" sibTransId="{9C02DF32-D3FB-4AE0-9E25-87D9F2B4AE6C}"/>
    <dgm:cxn modelId="{885ADEA2-F358-416B-B6EE-468502CB7C37}" type="presOf" srcId="{E3933C90-C19C-4739-BB24-6D7722B4978A}" destId="{713B507B-BC28-49E2-852E-52AABE068C61}" srcOrd="0" destOrd="0" presId="urn:microsoft.com/office/officeart/2008/layout/VerticalAccentList"/>
    <dgm:cxn modelId="{681DD0BE-6437-42D1-96E2-BFA9EBADB26A}" srcId="{9A5AE576-75B8-4ECC-9690-8211CC6DBE6E}" destId="{0F367A8F-EC0F-4AEF-8E34-FE433D36E1EF}" srcOrd="0" destOrd="0" parTransId="{59E1FCA0-69D5-4E27-BE06-51FCEF20EAFC}" sibTransId="{051FCC1C-A6B5-430E-86D3-449234D38F40}"/>
    <dgm:cxn modelId="{AC0CB4C8-17FE-4D37-96DD-DBEE35BA1BFB}" srcId="{DFFC8465-8CA7-46DF-83E7-243FFABB1BAF}" destId="{CECFFD80-7B1E-4188-83D9-4EECA5B107B5}" srcOrd="0" destOrd="0" parTransId="{1D37F7DD-A084-4B3D-93D3-538D73EE3A3B}" sibTransId="{B7092DD0-F636-4214-A967-BA25A0836B2E}"/>
    <dgm:cxn modelId="{93C048DA-E13F-4174-9416-098718F397A1}" type="presOf" srcId="{CECFFD80-7B1E-4188-83D9-4EECA5B107B5}" destId="{67D30C7D-4554-4CCF-BEB9-273B8BA62BA5}" srcOrd="0" destOrd="0" presId="urn:microsoft.com/office/officeart/2008/layout/VerticalAccentList"/>
    <dgm:cxn modelId="{A1C97E27-89DE-43AB-84B9-5C758020037F}" type="presOf" srcId="{1B360D24-05A3-4EFE-B3D7-4C879107ECA8}" destId="{D1324932-48F9-4F93-B145-80A19F6CA64D}" srcOrd="0" destOrd="0" presId="urn:microsoft.com/office/officeart/2008/layout/VerticalAccentList"/>
    <dgm:cxn modelId="{A305254E-FF82-4EC2-ACD2-568E09ECD282}" type="presOf" srcId="{68638938-15A4-4C7E-B453-5F2A58AB2218}" destId="{E60B62BA-18F5-4913-8C7A-FB3A069A9C2F}" srcOrd="0" destOrd="0" presId="urn:microsoft.com/office/officeart/2008/layout/VerticalAccentList"/>
    <dgm:cxn modelId="{96E42CA5-97C0-4A16-8D21-970C3C806F13}" type="presParOf" srcId="{035E5BC8-E5DD-47E0-A94E-ABFB0B32AE63}" destId="{E06363B0-F42D-4CC8-825E-D8B2DCCB000F}" srcOrd="0" destOrd="0" presId="urn:microsoft.com/office/officeart/2008/layout/VerticalAccentList"/>
    <dgm:cxn modelId="{49BEC997-1F25-4189-B572-C5ADBFA89A84}" type="presParOf" srcId="{E06363B0-F42D-4CC8-825E-D8B2DCCB000F}" destId="{67D30C7D-4554-4CCF-BEB9-273B8BA62BA5}" srcOrd="0" destOrd="0" presId="urn:microsoft.com/office/officeart/2008/layout/VerticalAccentList"/>
    <dgm:cxn modelId="{4A5CA6E8-EDCF-48EF-8788-F9E395B66B8F}" type="presParOf" srcId="{035E5BC8-E5DD-47E0-A94E-ABFB0B32AE63}" destId="{64CE4326-AA10-4942-A3B3-FF765E881593}" srcOrd="1" destOrd="0" presId="urn:microsoft.com/office/officeart/2008/layout/VerticalAccentList"/>
    <dgm:cxn modelId="{ACBAF1B9-ACE0-4930-B4C4-7974E777B7CF}" type="presParOf" srcId="{64CE4326-AA10-4942-A3B3-FF765E881593}" destId="{54CCB8D8-8029-4966-9FC3-0AF7C0097BF4}" srcOrd="0" destOrd="0" presId="urn:microsoft.com/office/officeart/2008/layout/VerticalAccentList"/>
    <dgm:cxn modelId="{40E83F99-F3A4-4351-B7FF-65ED6656AB49}" type="presParOf" srcId="{64CE4326-AA10-4942-A3B3-FF765E881593}" destId="{570F086C-E0C8-40E0-ADD1-3EB3A1127252}" srcOrd="1" destOrd="0" presId="urn:microsoft.com/office/officeart/2008/layout/VerticalAccentList"/>
    <dgm:cxn modelId="{DA2B5445-0F1B-41C2-81D7-5F73CCC6ECF1}" type="presParOf" srcId="{64CE4326-AA10-4942-A3B3-FF765E881593}" destId="{652BDC5E-3325-402E-ABD7-80653D9F98D3}" srcOrd="2" destOrd="0" presId="urn:microsoft.com/office/officeart/2008/layout/VerticalAccentList"/>
    <dgm:cxn modelId="{39906647-3164-4C4B-A1C2-E400104F9759}" type="presParOf" srcId="{64CE4326-AA10-4942-A3B3-FF765E881593}" destId="{DA56F687-FEAC-45EF-92B6-A7D2935143E0}" srcOrd="3" destOrd="0" presId="urn:microsoft.com/office/officeart/2008/layout/VerticalAccentList"/>
    <dgm:cxn modelId="{92B2F732-FC02-429E-832F-E785149B1688}" type="presParOf" srcId="{64CE4326-AA10-4942-A3B3-FF765E881593}" destId="{B21B42B7-0D78-42C9-95C3-4B104D147686}" srcOrd="4" destOrd="0" presId="urn:microsoft.com/office/officeart/2008/layout/VerticalAccentList"/>
    <dgm:cxn modelId="{09D86C10-D6B1-47D7-A4C2-D1AC514867F7}" type="presParOf" srcId="{64CE4326-AA10-4942-A3B3-FF765E881593}" destId="{E85728DB-C606-4DE6-8ADC-3F74B3518119}" srcOrd="5" destOrd="0" presId="urn:microsoft.com/office/officeart/2008/layout/VerticalAccentList"/>
    <dgm:cxn modelId="{385A282D-44AA-4ED3-A9E7-DBEC99989BF6}" type="presParOf" srcId="{64CE4326-AA10-4942-A3B3-FF765E881593}" destId="{5F7443E9-625B-40BF-9A93-C6F48987335B}" srcOrd="6" destOrd="0" presId="urn:microsoft.com/office/officeart/2008/layout/VerticalAccentList"/>
    <dgm:cxn modelId="{6CCF8BC0-78A1-4AD1-B47E-CB61AA926581}" type="presParOf" srcId="{64CE4326-AA10-4942-A3B3-FF765E881593}" destId="{713B507B-BC28-49E2-852E-52AABE068C61}" srcOrd="7" destOrd="0" presId="urn:microsoft.com/office/officeart/2008/layout/VerticalAccentList"/>
    <dgm:cxn modelId="{8756F461-45F4-4B0D-9B9E-0CE290D0BD2A}" type="presParOf" srcId="{035E5BC8-E5DD-47E0-A94E-ABFB0B32AE63}" destId="{9A27C3F3-DACD-4B35-A0C9-EC23634B3701}" srcOrd="2" destOrd="0" presId="urn:microsoft.com/office/officeart/2008/layout/VerticalAccentList"/>
    <dgm:cxn modelId="{3C751155-1921-4508-8D85-1E45E2D6329C}" type="presParOf" srcId="{035E5BC8-E5DD-47E0-A94E-ABFB0B32AE63}" destId="{4219AFE7-857B-4BE1-B799-D4333696E13F}" srcOrd="3" destOrd="0" presId="urn:microsoft.com/office/officeart/2008/layout/VerticalAccentList"/>
    <dgm:cxn modelId="{25956D92-0E42-46C4-B6CD-FB61EC59F7FF}" type="presParOf" srcId="{4219AFE7-857B-4BE1-B799-D4333696E13F}" destId="{E5AF569E-876E-4D83-BE8B-117F608BB147}" srcOrd="0" destOrd="0" presId="urn:microsoft.com/office/officeart/2008/layout/VerticalAccentList"/>
    <dgm:cxn modelId="{8B86AD29-DF4F-45B7-AC7D-345A6A971616}" type="presParOf" srcId="{035E5BC8-E5DD-47E0-A94E-ABFB0B32AE63}" destId="{3814D6B6-D29A-469E-8371-9B1E537628ED}" srcOrd="4" destOrd="0" presId="urn:microsoft.com/office/officeart/2008/layout/VerticalAccentList"/>
    <dgm:cxn modelId="{E3D98A5A-6565-4433-A9F7-365A77EA5930}" type="presParOf" srcId="{3814D6B6-D29A-469E-8371-9B1E537628ED}" destId="{BC25E7E9-B8D6-4AE5-9B3A-C5C55DB66F29}" srcOrd="0" destOrd="0" presId="urn:microsoft.com/office/officeart/2008/layout/VerticalAccentList"/>
    <dgm:cxn modelId="{BE120C77-E54C-400E-969E-28FC9179B7C8}" type="presParOf" srcId="{3814D6B6-D29A-469E-8371-9B1E537628ED}" destId="{639FFDF7-9BDB-4D4C-8F9C-05E8836B6107}" srcOrd="1" destOrd="0" presId="urn:microsoft.com/office/officeart/2008/layout/VerticalAccentList"/>
    <dgm:cxn modelId="{A87ADB41-E72A-454B-8F73-7CEF0AA98415}" type="presParOf" srcId="{3814D6B6-D29A-469E-8371-9B1E537628ED}" destId="{958F5857-3D7C-4D7A-9E85-104693404F56}" srcOrd="2" destOrd="0" presId="urn:microsoft.com/office/officeart/2008/layout/VerticalAccentList"/>
    <dgm:cxn modelId="{B7B23713-82A6-471C-8CF5-071D4B4A6AC9}" type="presParOf" srcId="{3814D6B6-D29A-469E-8371-9B1E537628ED}" destId="{1CD67A12-0FA7-4D3B-852A-BC5CC02F3BB4}" srcOrd="3" destOrd="0" presId="urn:microsoft.com/office/officeart/2008/layout/VerticalAccentList"/>
    <dgm:cxn modelId="{A235B469-BDD6-4CE7-A7D2-872611ED7BD9}" type="presParOf" srcId="{3814D6B6-D29A-469E-8371-9B1E537628ED}" destId="{9CD17D37-9A41-487C-B210-028C91D96C8E}" srcOrd="4" destOrd="0" presId="urn:microsoft.com/office/officeart/2008/layout/VerticalAccentList"/>
    <dgm:cxn modelId="{BA6872AD-EA06-46DC-9AAC-D85234EDCBEE}" type="presParOf" srcId="{3814D6B6-D29A-469E-8371-9B1E537628ED}" destId="{29928779-A3EC-4EE6-B518-28485835CCFF}" srcOrd="5" destOrd="0" presId="urn:microsoft.com/office/officeart/2008/layout/VerticalAccentList"/>
    <dgm:cxn modelId="{FF5DA610-F1D6-4E63-B573-209184AF6E48}" type="presParOf" srcId="{3814D6B6-D29A-469E-8371-9B1E537628ED}" destId="{9D84CD9C-C6C3-490B-BFF1-F6C0B0FD4AEF}" srcOrd="6" destOrd="0" presId="urn:microsoft.com/office/officeart/2008/layout/VerticalAccentList"/>
    <dgm:cxn modelId="{7A10C8DE-E427-42BD-B3D4-E2EFB60A602E}" type="presParOf" srcId="{3814D6B6-D29A-469E-8371-9B1E537628ED}" destId="{D1324932-48F9-4F93-B145-80A19F6CA64D}" srcOrd="7" destOrd="0" presId="urn:microsoft.com/office/officeart/2008/layout/VerticalAccentList"/>
    <dgm:cxn modelId="{A65AADAB-EA4A-4FB5-8845-870578572DB1}" type="presParOf" srcId="{035E5BC8-E5DD-47E0-A94E-ABFB0B32AE63}" destId="{CFAAE8A6-97D2-40E6-80AD-06FF4BFF9727}" srcOrd="5" destOrd="0" presId="urn:microsoft.com/office/officeart/2008/layout/VerticalAccentList"/>
    <dgm:cxn modelId="{BF883611-FF9C-4E7C-8CB2-1EAE08CF24DA}" type="presParOf" srcId="{035E5BC8-E5DD-47E0-A94E-ABFB0B32AE63}" destId="{93A91CED-A3F4-4732-91D8-21F6CDC20E8A}" srcOrd="6" destOrd="0" presId="urn:microsoft.com/office/officeart/2008/layout/VerticalAccentList"/>
    <dgm:cxn modelId="{28DE2292-DBE6-4564-9C33-BAC7C2CFF86B}" type="presParOf" srcId="{93A91CED-A3F4-4732-91D8-21F6CDC20E8A}" destId="{B5748150-B067-4F96-8490-CFE88D6914AE}" srcOrd="0" destOrd="0" presId="urn:microsoft.com/office/officeart/2008/layout/VerticalAccentList"/>
    <dgm:cxn modelId="{A844F18D-EEEB-401C-94C8-7DDCC2E55680}" type="presParOf" srcId="{035E5BC8-E5DD-47E0-A94E-ABFB0B32AE63}" destId="{2FA47C54-3D7C-4B08-857C-F9B2BB1901A4}" srcOrd="7" destOrd="0" presId="urn:microsoft.com/office/officeart/2008/layout/VerticalAccentList"/>
    <dgm:cxn modelId="{90111514-6D7A-4721-8A4A-EF90BB179BB8}" type="presParOf" srcId="{2FA47C54-3D7C-4B08-857C-F9B2BB1901A4}" destId="{B88A5091-E880-4FCD-B83C-7B30D8F1977A}" srcOrd="0" destOrd="0" presId="urn:microsoft.com/office/officeart/2008/layout/VerticalAccentList"/>
    <dgm:cxn modelId="{BC84C657-9F33-463D-B316-491E9D9C2698}" type="presParOf" srcId="{2FA47C54-3D7C-4B08-857C-F9B2BB1901A4}" destId="{E5ADECE7-2B3E-409E-A7BB-CA72DABC03DE}" srcOrd="1" destOrd="0" presId="urn:microsoft.com/office/officeart/2008/layout/VerticalAccentList"/>
    <dgm:cxn modelId="{25E259CB-17F5-45ED-A117-9752352D3629}" type="presParOf" srcId="{2FA47C54-3D7C-4B08-857C-F9B2BB1901A4}" destId="{A003CC51-021D-436B-A93C-67001494C32C}" srcOrd="2" destOrd="0" presId="urn:microsoft.com/office/officeart/2008/layout/VerticalAccentList"/>
    <dgm:cxn modelId="{FCBA6FE8-D68E-433A-8F9B-0B2DE3C5A0EC}" type="presParOf" srcId="{2FA47C54-3D7C-4B08-857C-F9B2BB1901A4}" destId="{D1D00837-E43E-4024-9637-0E3B5F181E83}" srcOrd="3" destOrd="0" presId="urn:microsoft.com/office/officeart/2008/layout/VerticalAccentList"/>
    <dgm:cxn modelId="{336986D2-9E75-43F4-86C6-DBFCBD910B69}" type="presParOf" srcId="{2FA47C54-3D7C-4B08-857C-F9B2BB1901A4}" destId="{581A8C05-00F5-4827-A2F7-712F9314BE1B}" srcOrd="4" destOrd="0" presId="urn:microsoft.com/office/officeart/2008/layout/VerticalAccentList"/>
    <dgm:cxn modelId="{3227AF51-1E40-4DE3-94AB-3BA7E773AB9F}" type="presParOf" srcId="{2FA47C54-3D7C-4B08-857C-F9B2BB1901A4}" destId="{60513703-7B66-44C3-B449-831716434C82}" srcOrd="5" destOrd="0" presId="urn:microsoft.com/office/officeart/2008/layout/VerticalAccentList"/>
    <dgm:cxn modelId="{FB3C3AFB-2F25-4304-96B0-A80DE363F930}" type="presParOf" srcId="{2FA47C54-3D7C-4B08-857C-F9B2BB1901A4}" destId="{ACC01B3C-D25D-4A5A-8225-55AAE85287BD}" srcOrd="6" destOrd="0" presId="urn:microsoft.com/office/officeart/2008/layout/VerticalAccentList"/>
    <dgm:cxn modelId="{871E8A8F-B7F2-46BB-A317-F9344D42E0C4}" type="presParOf" srcId="{2FA47C54-3D7C-4B08-857C-F9B2BB1901A4}" destId="{DBDA977F-AAA4-4C8A-87F4-7B4A6BB24784}" srcOrd="7" destOrd="0" presId="urn:microsoft.com/office/officeart/2008/layout/VerticalAccentList"/>
    <dgm:cxn modelId="{A75185E7-3F45-46C2-9F5A-FC44BA800F1B}" type="presParOf" srcId="{035E5BC8-E5DD-47E0-A94E-ABFB0B32AE63}" destId="{B0ABFEB4-7629-4BC6-B241-209A5768523A}" srcOrd="8" destOrd="0" presId="urn:microsoft.com/office/officeart/2008/layout/VerticalAccentList"/>
    <dgm:cxn modelId="{844FA276-8866-44DC-BC0C-049C498F8205}" type="presParOf" srcId="{035E5BC8-E5DD-47E0-A94E-ABFB0B32AE63}" destId="{393ACC04-7AC8-4BF9-95E7-28A991D1542C}" srcOrd="9" destOrd="0" presId="urn:microsoft.com/office/officeart/2008/layout/VerticalAccentList"/>
    <dgm:cxn modelId="{876856A0-22D6-4091-84E5-BE22744085FE}" type="presParOf" srcId="{393ACC04-7AC8-4BF9-95E7-28A991D1542C}" destId="{523349BC-9EF7-4334-8A15-A089B19031D6}" srcOrd="0" destOrd="0" presId="urn:microsoft.com/office/officeart/2008/layout/VerticalAccentList"/>
    <dgm:cxn modelId="{604DBDD9-5D0F-4AAC-8B83-EE20BFD5818C}" type="presParOf" srcId="{035E5BC8-E5DD-47E0-A94E-ABFB0B32AE63}" destId="{332740E3-66F6-4DD8-ACDD-31D3C308602D}" srcOrd="10" destOrd="0" presId="urn:microsoft.com/office/officeart/2008/layout/VerticalAccentList"/>
    <dgm:cxn modelId="{038CF117-7048-4C9F-A540-C7D6E34BBB76}" type="presParOf" srcId="{332740E3-66F6-4DD8-ACDD-31D3C308602D}" destId="{A9E75F12-A9E2-40A2-B217-5D7EFC57379D}" srcOrd="0" destOrd="0" presId="urn:microsoft.com/office/officeart/2008/layout/VerticalAccentList"/>
    <dgm:cxn modelId="{8D7936E8-1B1C-4FDE-B2E4-EC9ECB850FD1}" type="presParOf" srcId="{332740E3-66F6-4DD8-ACDD-31D3C308602D}" destId="{43A5FC09-8A79-448E-99A5-D461F3EA2341}" srcOrd="1" destOrd="0" presId="urn:microsoft.com/office/officeart/2008/layout/VerticalAccentList"/>
    <dgm:cxn modelId="{09FD717C-A10C-41BF-BD2F-552112F7EC3E}" type="presParOf" srcId="{332740E3-66F6-4DD8-ACDD-31D3C308602D}" destId="{9CB172D5-45F7-48F2-9A89-FE46D436A0E7}" srcOrd="2" destOrd="0" presId="urn:microsoft.com/office/officeart/2008/layout/VerticalAccentList"/>
    <dgm:cxn modelId="{97BE43F0-B9BE-4A00-B820-1DFC9D7957FC}" type="presParOf" srcId="{332740E3-66F6-4DD8-ACDD-31D3C308602D}" destId="{13B4E11B-88B1-417E-AA27-5E2F3BC7A721}" srcOrd="3" destOrd="0" presId="urn:microsoft.com/office/officeart/2008/layout/VerticalAccentList"/>
    <dgm:cxn modelId="{957CC357-C3F4-42A4-81D4-5FF67ECB09BA}" type="presParOf" srcId="{332740E3-66F6-4DD8-ACDD-31D3C308602D}" destId="{8765896D-336A-42C0-AF1E-EE16896DF07F}" srcOrd="4" destOrd="0" presId="urn:microsoft.com/office/officeart/2008/layout/VerticalAccentList"/>
    <dgm:cxn modelId="{0C39AEF5-5137-47A0-BC33-86B5EF8D54F3}" type="presParOf" srcId="{332740E3-66F6-4DD8-ACDD-31D3C308602D}" destId="{045302AF-492C-40B1-8E5F-8C420CA9F899}" srcOrd="5" destOrd="0" presId="urn:microsoft.com/office/officeart/2008/layout/VerticalAccentList"/>
    <dgm:cxn modelId="{B82F6DC8-A334-45BD-8544-B7B73E78C239}" type="presParOf" srcId="{332740E3-66F6-4DD8-ACDD-31D3C308602D}" destId="{3F6A2022-3710-4A4C-BA7F-7FD61642F51F}" srcOrd="6" destOrd="0" presId="urn:microsoft.com/office/officeart/2008/layout/VerticalAccentList"/>
    <dgm:cxn modelId="{EB087D10-9971-491F-9C78-9BAD7D4CB35F}" type="presParOf" srcId="{332740E3-66F6-4DD8-ACDD-31D3C308602D}" destId="{E60B62BA-18F5-4913-8C7A-FB3A069A9C2F}"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2320D77-3CBF-4A96-B00A-61BEEF89E848}"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780BC076-E1F2-473E-A4FC-4F1B9FE5CD51}">
      <dgm:prSet/>
      <dgm:spPr/>
      <dgm:t>
        <a:bodyPr/>
        <a:lstStyle/>
        <a:p>
          <a:pPr rtl="0"/>
          <a:r>
            <a:rPr lang="tr-TR" baseline="0" dirty="0" smtClean="0"/>
            <a:t>WP3 (UNIT)</a:t>
          </a:r>
          <a:endParaRPr lang="en-US" dirty="0"/>
        </a:p>
      </dgm:t>
    </dgm:pt>
    <dgm:pt modelId="{74698D24-3ACD-43CF-9CBA-1885758DC678}" type="parTrans" cxnId="{6C68940E-27AB-4E97-90DB-8831A8019FE3}">
      <dgm:prSet/>
      <dgm:spPr/>
      <dgm:t>
        <a:bodyPr/>
        <a:lstStyle/>
        <a:p>
          <a:endParaRPr lang="en-US"/>
        </a:p>
      </dgm:t>
    </dgm:pt>
    <dgm:pt modelId="{3278942A-49DB-41D6-A568-9451D75EC100}" type="sibTrans" cxnId="{6C68940E-27AB-4E97-90DB-8831A8019FE3}">
      <dgm:prSet/>
      <dgm:spPr/>
      <dgm:t>
        <a:bodyPr/>
        <a:lstStyle/>
        <a:p>
          <a:endParaRPr lang="en-US"/>
        </a:p>
      </dgm:t>
    </dgm:pt>
    <dgm:pt modelId="{DEC20A41-E729-45BC-91F6-BD8524888715}">
      <dgm:prSet/>
      <dgm:spPr/>
      <dgm:t>
        <a:bodyPr/>
        <a:lstStyle/>
        <a:p>
          <a:pPr rtl="0"/>
          <a:r>
            <a:rPr lang="tr-TR" baseline="0" dirty="0" smtClean="0"/>
            <a:t>WP4 (MANTIS)</a:t>
          </a:r>
          <a:endParaRPr lang="en-US" dirty="0"/>
        </a:p>
      </dgm:t>
    </dgm:pt>
    <dgm:pt modelId="{2D449AA0-6640-4636-ADE0-84CD26D692B5}" type="parTrans" cxnId="{8018EF3E-A7FF-4B8C-A76F-88D378D4BB30}">
      <dgm:prSet/>
      <dgm:spPr/>
      <dgm:t>
        <a:bodyPr/>
        <a:lstStyle/>
        <a:p>
          <a:endParaRPr lang="en-US"/>
        </a:p>
      </dgm:t>
    </dgm:pt>
    <dgm:pt modelId="{C7AA2A14-D7AD-4948-B318-D44687B9C2E3}" type="sibTrans" cxnId="{8018EF3E-A7FF-4B8C-A76F-88D378D4BB30}">
      <dgm:prSet/>
      <dgm:spPr/>
      <dgm:t>
        <a:bodyPr/>
        <a:lstStyle/>
        <a:p>
          <a:endParaRPr lang="en-US"/>
        </a:p>
      </dgm:t>
    </dgm:pt>
    <dgm:pt modelId="{3FB69B1A-1EB8-459A-9811-0CD9158B5CB6}">
      <dgm:prSet/>
      <dgm:spPr/>
      <dgm:t>
        <a:bodyPr/>
        <a:lstStyle/>
        <a:p>
          <a:pPr rtl="0"/>
          <a:r>
            <a:rPr lang="tr-TR" baseline="0" dirty="0" smtClean="0"/>
            <a:t>WP6 (OBEO)</a:t>
          </a:r>
          <a:endParaRPr lang="en-US" dirty="0"/>
        </a:p>
      </dgm:t>
    </dgm:pt>
    <dgm:pt modelId="{6A59C6C7-62B0-4CE2-961C-F4A229505294}" type="parTrans" cxnId="{527B1D6F-3D62-4688-9208-84E1929F632D}">
      <dgm:prSet/>
      <dgm:spPr/>
      <dgm:t>
        <a:bodyPr/>
        <a:lstStyle/>
        <a:p>
          <a:endParaRPr lang="en-US"/>
        </a:p>
      </dgm:t>
    </dgm:pt>
    <dgm:pt modelId="{75FA9576-6011-4105-BC68-66A09656E29B}" type="sibTrans" cxnId="{527B1D6F-3D62-4688-9208-84E1929F632D}">
      <dgm:prSet/>
      <dgm:spPr/>
      <dgm:t>
        <a:bodyPr/>
        <a:lstStyle/>
        <a:p>
          <a:endParaRPr lang="en-US"/>
        </a:p>
      </dgm:t>
    </dgm:pt>
    <dgm:pt modelId="{37E49A14-5DD6-46F0-82DC-8CBCAB193ECE}">
      <dgm:prSet/>
      <dgm:spPr/>
      <dgm:t>
        <a:bodyPr/>
        <a:lstStyle/>
        <a:p>
          <a:pPr rtl="0"/>
          <a:r>
            <a:rPr lang="tr-TR" dirty="0" smtClean="0"/>
            <a:t>WP2 (LORIA)</a:t>
          </a:r>
          <a:endParaRPr lang="en-US" dirty="0"/>
        </a:p>
      </dgm:t>
    </dgm:pt>
    <dgm:pt modelId="{08779644-0D27-477D-8687-A0885C648068}" type="parTrans" cxnId="{25E05B16-D003-4F94-8FFF-CBE1F26301DF}">
      <dgm:prSet/>
      <dgm:spPr/>
      <dgm:t>
        <a:bodyPr/>
        <a:lstStyle/>
        <a:p>
          <a:endParaRPr lang="en-US"/>
        </a:p>
      </dgm:t>
    </dgm:pt>
    <dgm:pt modelId="{7DC3CFDD-8E07-4653-96B2-8E186E4E4177}" type="sibTrans" cxnId="{25E05B16-D003-4F94-8FFF-CBE1F26301DF}">
      <dgm:prSet/>
      <dgm:spPr/>
      <dgm:t>
        <a:bodyPr/>
        <a:lstStyle/>
        <a:p>
          <a:endParaRPr lang="en-US"/>
        </a:p>
      </dgm:t>
    </dgm:pt>
    <dgm:pt modelId="{F71CFF87-E0BA-4072-8210-D9D6A11F669E}">
      <dgm:prSet/>
      <dgm:spPr/>
      <dgm:t>
        <a:bodyPr/>
        <a:lstStyle/>
        <a:p>
          <a:pPr rtl="0"/>
          <a:r>
            <a:rPr lang="en-US" baseline="0" dirty="0" smtClean="0"/>
            <a:t>Semantic Word Processor</a:t>
          </a:r>
          <a:endParaRPr lang="en-US" dirty="0"/>
        </a:p>
      </dgm:t>
    </dgm:pt>
    <dgm:pt modelId="{25C3E9C0-7D93-4567-B4A4-00EC93198871}" type="parTrans" cxnId="{7F413BBA-6771-4C01-A300-A2F1011FFA8D}">
      <dgm:prSet/>
      <dgm:spPr/>
      <dgm:t>
        <a:bodyPr/>
        <a:lstStyle/>
        <a:p>
          <a:endParaRPr lang="en-US"/>
        </a:p>
      </dgm:t>
    </dgm:pt>
    <dgm:pt modelId="{019A9BD3-5455-4391-BEA3-9358E313EA41}" type="sibTrans" cxnId="{7F413BBA-6771-4C01-A300-A2F1011FFA8D}">
      <dgm:prSet/>
      <dgm:spPr/>
      <dgm:t>
        <a:bodyPr/>
        <a:lstStyle/>
        <a:p>
          <a:endParaRPr lang="en-US"/>
        </a:p>
      </dgm:t>
    </dgm:pt>
    <dgm:pt modelId="{202EA808-0845-4CB0-94E1-A577637259FF}">
      <dgm:prSet/>
      <dgm:spPr/>
      <dgm:t>
        <a:bodyPr/>
        <a:lstStyle/>
        <a:p>
          <a:pPr rtl="0"/>
          <a:r>
            <a:rPr lang="en-US" baseline="0" dirty="0" smtClean="0"/>
            <a:t>An extensible model-model transformation framework</a:t>
          </a:r>
          <a:endParaRPr lang="en-US" dirty="0"/>
        </a:p>
      </dgm:t>
    </dgm:pt>
    <dgm:pt modelId="{053ADEAC-6972-45C8-8490-5E50A2BDB24C}" type="parTrans" cxnId="{15CC8F82-B56F-49DF-BFCD-B1323951F727}">
      <dgm:prSet/>
      <dgm:spPr/>
      <dgm:t>
        <a:bodyPr/>
        <a:lstStyle/>
        <a:p>
          <a:endParaRPr lang="en-US"/>
        </a:p>
      </dgm:t>
    </dgm:pt>
    <dgm:pt modelId="{C4B5BFBE-D05E-40D8-A217-A269612C34CD}" type="sibTrans" cxnId="{15CC8F82-B56F-49DF-BFCD-B1323951F727}">
      <dgm:prSet/>
      <dgm:spPr/>
      <dgm:t>
        <a:bodyPr/>
        <a:lstStyle/>
        <a:p>
          <a:endParaRPr lang="en-US"/>
        </a:p>
      </dgm:t>
    </dgm:pt>
    <dgm:pt modelId="{A616282C-90A4-409A-98EA-101DB849F474}">
      <dgm:prSet/>
      <dgm:spPr/>
      <dgm:t>
        <a:bodyPr/>
        <a:lstStyle/>
        <a:p>
          <a:pPr rtl="0"/>
          <a:r>
            <a:rPr lang="en-US" baseline="0" dirty="0" smtClean="0"/>
            <a:t>A federated Knowledge Base and its API</a:t>
          </a:r>
          <a:endParaRPr lang="en-US" dirty="0"/>
        </a:p>
      </dgm:t>
    </dgm:pt>
    <dgm:pt modelId="{6AE3F61C-C70D-4295-B157-A5D2E96632F2}" type="parTrans" cxnId="{02C059BF-6121-4A09-AD16-2A28BE8E6093}">
      <dgm:prSet/>
      <dgm:spPr/>
      <dgm:t>
        <a:bodyPr/>
        <a:lstStyle/>
        <a:p>
          <a:endParaRPr lang="en-US"/>
        </a:p>
      </dgm:t>
    </dgm:pt>
    <dgm:pt modelId="{48653AFB-B8F4-492F-B613-40D25F635686}" type="sibTrans" cxnId="{02C059BF-6121-4A09-AD16-2A28BE8E6093}">
      <dgm:prSet/>
      <dgm:spPr/>
      <dgm:t>
        <a:bodyPr/>
        <a:lstStyle/>
        <a:p>
          <a:endParaRPr lang="en-US"/>
        </a:p>
      </dgm:t>
    </dgm:pt>
    <dgm:pt modelId="{F8039E7C-E1BB-4767-902E-ADE7AC968FDA}">
      <dgm:prSet/>
      <dgm:spPr/>
      <dgm:t>
        <a:bodyPr/>
        <a:lstStyle/>
        <a:p>
          <a:pPr rtl="0"/>
          <a:r>
            <a:rPr lang="en-GB" dirty="0" smtClean="0"/>
            <a:t>A complete “ModelWriter” tool integrating of all these in a consistent </a:t>
          </a:r>
          <a:endParaRPr lang="en-US" dirty="0"/>
        </a:p>
      </dgm:t>
    </dgm:pt>
    <dgm:pt modelId="{0F0D902D-A06E-4EEF-B1B5-894C2B242F68}" type="parTrans" cxnId="{77085384-38C9-4338-A90E-3D890C57C9AB}">
      <dgm:prSet/>
      <dgm:spPr/>
      <dgm:t>
        <a:bodyPr/>
        <a:lstStyle/>
        <a:p>
          <a:endParaRPr lang="en-US"/>
        </a:p>
      </dgm:t>
    </dgm:pt>
    <dgm:pt modelId="{91DF0109-7975-410A-855C-0F37C4F33B2B}" type="sibTrans" cxnId="{77085384-38C9-4338-A90E-3D890C57C9AB}">
      <dgm:prSet/>
      <dgm:spPr/>
      <dgm:t>
        <a:bodyPr/>
        <a:lstStyle/>
        <a:p>
          <a:endParaRPr lang="en-US"/>
        </a:p>
      </dgm:t>
    </dgm:pt>
    <dgm:pt modelId="{E08D6CA7-9F86-497C-A552-7131E422D723}">
      <dgm:prSet/>
      <dgm:spPr/>
      <dgm:t>
        <a:bodyPr/>
        <a:lstStyle/>
        <a:p>
          <a:pPr rtl="0"/>
          <a:r>
            <a:rPr lang="en-US" baseline="0" dirty="0" smtClean="0"/>
            <a:t>Model checker plug-in for consistency</a:t>
          </a:r>
          <a:endParaRPr lang="en-US" dirty="0"/>
        </a:p>
      </dgm:t>
    </dgm:pt>
    <dgm:pt modelId="{78190C73-9E3E-4BED-A996-5F020D5C5D8E}" type="parTrans" cxnId="{D64EF6C2-F54E-48F1-93A0-74D0B571918B}">
      <dgm:prSet/>
      <dgm:spPr/>
      <dgm:t>
        <a:bodyPr/>
        <a:lstStyle/>
        <a:p>
          <a:endParaRPr lang="en-US"/>
        </a:p>
      </dgm:t>
    </dgm:pt>
    <dgm:pt modelId="{43A0A692-A35B-423F-B3BF-5EE5CB3A4AAF}" type="sibTrans" cxnId="{D64EF6C2-F54E-48F1-93A0-74D0B571918B}">
      <dgm:prSet/>
      <dgm:spPr/>
      <dgm:t>
        <a:bodyPr/>
        <a:lstStyle/>
        <a:p>
          <a:endParaRPr lang="en-US"/>
        </a:p>
      </dgm:t>
    </dgm:pt>
    <dgm:pt modelId="{6A8F36AB-C7C8-4480-B222-C1E12745DF71}">
      <dgm:prSet/>
      <dgm:spPr/>
      <dgm:t>
        <a:bodyPr/>
        <a:lstStyle/>
        <a:p>
          <a:pPr rtl="0"/>
          <a:r>
            <a:rPr lang="tr-TR" baseline="0" dirty="0" smtClean="0"/>
            <a:t>B</a:t>
          </a:r>
          <a:r>
            <a:rPr lang="en-US" baseline="0" dirty="0" smtClean="0"/>
            <a:t>i-directional sync. mechanism between texts and models</a:t>
          </a:r>
          <a:endParaRPr lang="en-US" dirty="0"/>
        </a:p>
      </dgm:t>
    </dgm:pt>
    <dgm:pt modelId="{4CAA01FE-2F0B-4EC0-B24B-314088684A3E}" type="parTrans" cxnId="{833E7474-68CA-44F3-AC26-F16F170974DD}">
      <dgm:prSet/>
      <dgm:spPr/>
      <dgm:t>
        <a:bodyPr/>
        <a:lstStyle/>
        <a:p>
          <a:endParaRPr lang="en-US"/>
        </a:p>
      </dgm:t>
    </dgm:pt>
    <dgm:pt modelId="{1CE1E420-CEE0-43F8-95AD-41963FF9F40F}" type="sibTrans" cxnId="{833E7474-68CA-44F3-AC26-F16F170974DD}">
      <dgm:prSet/>
      <dgm:spPr/>
      <dgm:t>
        <a:bodyPr/>
        <a:lstStyle/>
        <a:p>
          <a:endParaRPr lang="en-US"/>
        </a:p>
      </dgm:t>
    </dgm:pt>
    <dgm:pt modelId="{1D17BA11-0131-4F6C-A585-1F468E4BD289}">
      <dgm:prSet/>
      <dgm:spPr/>
      <dgm:t>
        <a:bodyPr/>
        <a:lstStyle/>
        <a:p>
          <a:pPr rtl="0"/>
          <a:r>
            <a:rPr lang="en-US" baseline="0" dirty="0" smtClean="0"/>
            <a:t>bi-directional transformation between text and formal knowledge representation</a:t>
          </a:r>
          <a:endParaRPr lang="en-US" dirty="0"/>
        </a:p>
      </dgm:t>
    </dgm:pt>
    <dgm:pt modelId="{8D702C19-819B-4E1B-80E4-9217BC608E62}" type="parTrans" cxnId="{7866419E-C3F5-46A7-855C-803DED35EF68}">
      <dgm:prSet/>
      <dgm:spPr/>
      <dgm:t>
        <a:bodyPr/>
        <a:lstStyle/>
        <a:p>
          <a:endParaRPr lang="en-US"/>
        </a:p>
      </dgm:t>
    </dgm:pt>
    <dgm:pt modelId="{96A2FCE6-5E80-4C76-80ED-1721B2220978}" type="sibTrans" cxnId="{7866419E-C3F5-46A7-855C-803DED35EF68}">
      <dgm:prSet/>
      <dgm:spPr/>
      <dgm:t>
        <a:bodyPr/>
        <a:lstStyle/>
        <a:p>
          <a:endParaRPr lang="en-US"/>
        </a:p>
      </dgm:t>
    </dgm:pt>
    <dgm:pt modelId="{B19D8A3B-52AF-4D7B-8810-C4014A387ED0}" type="pres">
      <dgm:prSet presAssocID="{52320D77-3CBF-4A96-B00A-61BEEF89E848}" presName="Name0" presStyleCnt="0">
        <dgm:presLayoutVars>
          <dgm:dir/>
          <dgm:animLvl val="lvl"/>
          <dgm:resizeHandles val="exact"/>
        </dgm:presLayoutVars>
      </dgm:prSet>
      <dgm:spPr/>
      <dgm:t>
        <a:bodyPr/>
        <a:lstStyle/>
        <a:p>
          <a:endParaRPr lang="en-US"/>
        </a:p>
      </dgm:t>
    </dgm:pt>
    <dgm:pt modelId="{70C41115-8D29-4F46-B320-2631A33520F5}" type="pres">
      <dgm:prSet presAssocID="{37E49A14-5DD6-46F0-82DC-8CBCAB193ECE}" presName="composite" presStyleCnt="0"/>
      <dgm:spPr/>
    </dgm:pt>
    <dgm:pt modelId="{A5CFDB7F-ACCF-4F1A-8886-0DFF70975904}" type="pres">
      <dgm:prSet presAssocID="{37E49A14-5DD6-46F0-82DC-8CBCAB193ECE}" presName="parTx" presStyleLbl="alignNode1" presStyleIdx="0" presStyleCnt="4">
        <dgm:presLayoutVars>
          <dgm:chMax val="0"/>
          <dgm:chPref val="0"/>
          <dgm:bulletEnabled val="1"/>
        </dgm:presLayoutVars>
      </dgm:prSet>
      <dgm:spPr/>
      <dgm:t>
        <a:bodyPr/>
        <a:lstStyle/>
        <a:p>
          <a:endParaRPr lang="en-US"/>
        </a:p>
      </dgm:t>
    </dgm:pt>
    <dgm:pt modelId="{5AD0A9DC-A4F8-45EF-9D75-E223D6BC5AAA}" type="pres">
      <dgm:prSet presAssocID="{37E49A14-5DD6-46F0-82DC-8CBCAB193ECE}" presName="desTx" presStyleLbl="alignAccFollowNode1" presStyleIdx="0" presStyleCnt="4">
        <dgm:presLayoutVars>
          <dgm:bulletEnabled val="1"/>
        </dgm:presLayoutVars>
      </dgm:prSet>
      <dgm:spPr/>
      <dgm:t>
        <a:bodyPr/>
        <a:lstStyle/>
        <a:p>
          <a:endParaRPr lang="en-US"/>
        </a:p>
      </dgm:t>
    </dgm:pt>
    <dgm:pt modelId="{49D8AF34-08AD-40E1-AF85-A684662C9AD7}" type="pres">
      <dgm:prSet presAssocID="{7DC3CFDD-8E07-4653-96B2-8E186E4E4177}" presName="space" presStyleCnt="0"/>
      <dgm:spPr/>
    </dgm:pt>
    <dgm:pt modelId="{70A6C4DF-3042-49B0-AB4F-597FB5971730}" type="pres">
      <dgm:prSet presAssocID="{780BC076-E1F2-473E-A4FC-4F1B9FE5CD51}" presName="composite" presStyleCnt="0"/>
      <dgm:spPr/>
    </dgm:pt>
    <dgm:pt modelId="{7AA22C94-CA25-4AAC-AC57-BB9728510664}" type="pres">
      <dgm:prSet presAssocID="{780BC076-E1F2-473E-A4FC-4F1B9FE5CD51}" presName="parTx" presStyleLbl="alignNode1" presStyleIdx="1" presStyleCnt="4">
        <dgm:presLayoutVars>
          <dgm:chMax val="0"/>
          <dgm:chPref val="0"/>
          <dgm:bulletEnabled val="1"/>
        </dgm:presLayoutVars>
      </dgm:prSet>
      <dgm:spPr/>
      <dgm:t>
        <a:bodyPr/>
        <a:lstStyle/>
        <a:p>
          <a:endParaRPr lang="en-US"/>
        </a:p>
      </dgm:t>
    </dgm:pt>
    <dgm:pt modelId="{6C3DE0DA-9C33-4F7D-8B4D-358769D0F62A}" type="pres">
      <dgm:prSet presAssocID="{780BC076-E1F2-473E-A4FC-4F1B9FE5CD51}" presName="desTx" presStyleLbl="alignAccFollowNode1" presStyleIdx="1" presStyleCnt="4">
        <dgm:presLayoutVars>
          <dgm:bulletEnabled val="1"/>
        </dgm:presLayoutVars>
      </dgm:prSet>
      <dgm:spPr/>
      <dgm:t>
        <a:bodyPr/>
        <a:lstStyle/>
        <a:p>
          <a:endParaRPr lang="en-US"/>
        </a:p>
      </dgm:t>
    </dgm:pt>
    <dgm:pt modelId="{B0C9F5CD-D757-4A6E-B904-EAEB2E662261}" type="pres">
      <dgm:prSet presAssocID="{3278942A-49DB-41D6-A568-9451D75EC100}" presName="space" presStyleCnt="0"/>
      <dgm:spPr/>
    </dgm:pt>
    <dgm:pt modelId="{184D3064-AF47-494F-A3D7-2A269E7A4AAF}" type="pres">
      <dgm:prSet presAssocID="{DEC20A41-E729-45BC-91F6-BD8524888715}" presName="composite" presStyleCnt="0"/>
      <dgm:spPr/>
    </dgm:pt>
    <dgm:pt modelId="{A99E0AE4-DC1D-4009-9432-07638544E234}" type="pres">
      <dgm:prSet presAssocID="{DEC20A41-E729-45BC-91F6-BD8524888715}" presName="parTx" presStyleLbl="alignNode1" presStyleIdx="2" presStyleCnt="4">
        <dgm:presLayoutVars>
          <dgm:chMax val="0"/>
          <dgm:chPref val="0"/>
          <dgm:bulletEnabled val="1"/>
        </dgm:presLayoutVars>
      </dgm:prSet>
      <dgm:spPr/>
      <dgm:t>
        <a:bodyPr/>
        <a:lstStyle/>
        <a:p>
          <a:endParaRPr lang="en-US"/>
        </a:p>
      </dgm:t>
    </dgm:pt>
    <dgm:pt modelId="{8314754B-B484-422F-94C2-91B11F3A1BA0}" type="pres">
      <dgm:prSet presAssocID="{DEC20A41-E729-45BC-91F6-BD8524888715}" presName="desTx" presStyleLbl="alignAccFollowNode1" presStyleIdx="2" presStyleCnt="4" custLinFactNeighborX="13834" custLinFactNeighborY="24001">
        <dgm:presLayoutVars>
          <dgm:bulletEnabled val="1"/>
        </dgm:presLayoutVars>
      </dgm:prSet>
      <dgm:spPr/>
      <dgm:t>
        <a:bodyPr/>
        <a:lstStyle/>
        <a:p>
          <a:endParaRPr lang="en-US"/>
        </a:p>
      </dgm:t>
    </dgm:pt>
    <dgm:pt modelId="{87DAC739-7CC1-46B1-BADD-22B5C945D761}" type="pres">
      <dgm:prSet presAssocID="{C7AA2A14-D7AD-4948-B318-D44687B9C2E3}" presName="space" presStyleCnt="0"/>
      <dgm:spPr/>
    </dgm:pt>
    <dgm:pt modelId="{8D9C94AF-AA01-4C55-A8D4-F6FA99AE4BE5}" type="pres">
      <dgm:prSet presAssocID="{3FB69B1A-1EB8-459A-9811-0CD9158B5CB6}" presName="composite" presStyleCnt="0"/>
      <dgm:spPr/>
    </dgm:pt>
    <dgm:pt modelId="{9AB36AE3-2079-49D4-B421-C8BC2E45012C}" type="pres">
      <dgm:prSet presAssocID="{3FB69B1A-1EB8-459A-9811-0CD9158B5CB6}" presName="parTx" presStyleLbl="alignNode1" presStyleIdx="3" presStyleCnt="4">
        <dgm:presLayoutVars>
          <dgm:chMax val="0"/>
          <dgm:chPref val="0"/>
          <dgm:bulletEnabled val="1"/>
        </dgm:presLayoutVars>
      </dgm:prSet>
      <dgm:spPr/>
      <dgm:t>
        <a:bodyPr/>
        <a:lstStyle/>
        <a:p>
          <a:endParaRPr lang="en-US"/>
        </a:p>
      </dgm:t>
    </dgm:pt>
    <dgm:pt modelId="{144CD34C-2D61-4859-9491-D0D168726D62}" type="pres">
      <dgm:prSet presAssocID="{3FB69B1A-1EB8-459A-9811-0CD9158B5CB6}" presName="desTx" presStyleLbl="alignAccFollowNode1" presStyleIdx="3" presStyleCnt="4">
        <dgm:presLayoutVars>
          <dgm:bulletEnabled val="1"/>
        </dgm:presLayoutVars>
      </dgm:prSet>
      <dgm:spPr/>
      <dgm:t>
        <a:bodyPr/>
        <a:lstStyle/>
        <a:p>
          <a:endParaRPr lang="en-US"/>
        </a:p>
      </dgm:t>
    </dgm:pt>
  </dgm:ptLst>
  <dgm:cxnLst>
    <dgm:cxn modelId="{2645A96C-3C4D-4DE1-A302-35035E01E283}" type="presOf" srcId="{6A8F36AB-C7C8-4480-B222-C1E12745DF71}" destId="{8314754B-B484-422F-94C2-91B11F3A1BA0}" srcOrd="0" destOrd="1" presId="urn:microsoft.com/office/officeart/2005/8/layout/hList1"/>
    <dgm:cxn modelId="{5A6C1B7F-3584-4225-8434-8C2DFFC4CEA8}" type="presOf" srcId="{3FB69B1A-1EB8-459A-9811-0CD9158B5CB6}" destId="{9AB36AE3-2079-49D4-B421-C8BC2E45012C}" srcOrd="0" destOrd="0" presId="urn:microsoft.com/office/officeart/2005/8/layout/hList1"/>
    <dgm:cxn modelId="{7F413BBA-6771-4C01-A300-A2F1011FFA8D}" srcId="{37E49A14-5DD6-46F0-82DC-8CBCAB193ECE}" destId="{F71CFF87-E0BA-4072-8210-D9D6A11F669E}" srcOrd="0" destOrd="0" parTransId="{25C3E9C0-7D93-4567-B4A4-00EC93198871}" sibTransId="{019A9BD3-5455-4391-BEA3-9358E313EA41}"/>
    <dgm:cxn modelId="{6C68940E-27AB-4E97-90DB-8831A8019FE3}" srcId="{52320D77-3CBF-4A96-B00A-61BEEF89E848}" destId="{780BC076-E1F2-473E-A4FC-4F1B9FE5CD51}" srcOrd="1" destOrd="0" parTransId="{74698D24-3ACD-43CF-9CBA-1885758DC678}" sibTransId="{3278942A-49DB-41D6-A568-9451D75EC100}"/>
    <dgm:cxn modelId="{58DD0CF0-CDBD-4303-A649-F2A7CAD7FD5F}" type="presOf" srcId="{F8039E7C-E1BB-4767-902E-ADE7AC968FDA}" destId="{144CD34C-2D61-4859-9491-D0D168726D62}" srcOrd="0" destOrd="0" presId="urn:microsoft.com/office/officeart/2005/8/layout/hList1"/>
    <dgm:cxn modelId="{25E05B16-D003-4F94-8FFF-CBE1F26301DF}" srcId="{52320D77-3CBF-4A96-B00A-61BEEF89E848}" destId="{37E49A14-5DD6-46F0-82DC-8CBCAB193ECE}" srcOrd="0" destOrd="0" parTransId="{08779644-0D27-477D-8687-A0885C648068}" sibTransId="{7DC3CFDD-8E07-4653-96B2-8E186E4E4177}"/>
    <dgm:cxn modelId="{4F55B81E-1604-405A-B4B9-0E8E8AF7CF93}" type="presOf" srcId="{202EA808-0845-4CB0-94E1-A577637259FF}" destId="{6C3DE0DA-9C33-4F7D-8B4D-358769D0F62A}" srcOrd="0" destOrd="0" presId="urn:microsoft.com/office/officeart/2005/8/layout/hList1"/>
    <dgm:cxn modelId="{A763384E-E137-4FC2-BCB6-9B88CA47AD14}" type="presOf" srcId="{DEC20A41-E729-45BC-91F6-BD8524888715}" destId="{A99E0AE4-DC1D-4009-9432-07638544E234}" srcOrd="0" destOrd="0" presId="urn:microsoft.com/office/officeart/2005/8/layout/hList1"/>
    <dgm:cxn modelId="{39A0254F-43D1-4DEA-8D71-21C415A5612A}" type="presOf" srcId="{1D17BA11-0131-4F6C-A585-1F468E4BD289}" destId="{5AD0A9DC-A4F8-45EF-9D75-E223D6BC5AAA}" srcOrd="0" destOrd="1" presId="urn:microsoft.com/office/officeart/2005/8/layout/hList1"/>
    <dgm:cxn modelId="{87ECAAC0-4D2D-4F2E-A911-4505A9D8123F}" type="presOf" srcId="{52320D77-3CBF-4A96-B00A-61BEEF89E848}" destId="{B19D8A3B-52AF-4D7B-8810-C4014A387ED0}" srcOrd="0" destOrd="0" presId="urn:microsoft.com/office/officeart/2005/8/layout/hList1"/>
    <dgm:cxn modelId="{527B1D6F-3D62-4688-9208-84E1929F632D}" srcId="{52320D77-3CBF-4A96-B00A-61BEEF89E848}" destId="{3FB69B1A-1EB8-459A-9811-0CD9158B5CB6}" srcOrd="3" destOrd="0" parTransId="{6A59C6C7-62B0-4CE2-961C-F4A229505294}" sibTransId="{75FA9576-6011-4105-BC68-66A09656E29B}"/>
    <dgm:cxn modelId="{15CC8F82-B56F-49DF-BFCD-B1323951F727}" srcId="{780BC076-E1F2-473E-A4FC-4F1B9FE5CD51}" destId="{202EA808-0845-4CB0-94E1-A577637259FF}" srcOrd="0" destOrd="0" parTransId="{053ADEAC-6972-45C8-8490-5E50A2BDB24C}" sibTransId="{C4B5BFBE-D05E-40D8-A217-A269612C34CD}"/>
    <dgm:cxn modelId="{D4B591A3-787F-44E7-AA75-6A740AFCFDCB}" type="presOf" srcId="{F71CFF87-E0BA-4072-8210-D9D6A11F669E}" destId="{5AD0A9DC-A4F8-45EF-9D75-E223D6BC5AAA}" srcOrd="0" destOrd="0" presId="urn:microsoft.com/office/officeart/2005/8/layout/hList1"/>
    <dgm:cxn modelId="{D64EF6C2-F54E-48F1-93A0-74D0B571918B}" srcId="{780BC076-E1F2-473E-A4FC-4F1B9FE5CD51}" destId="{E08D6CA7-9F86-497C-A552-7131E422D723}" srcOrd="1" destOrd="0" parTransId="{78190C73-9E3E-4BED-A996-5F020D5C5D8E}" sibTransId="{43A0A692-A35B-423F-B3BF-5EE5CB3A4AAF}"/>
    <dgm:cxn modelId="{CE7BFE8C-E30F-473D-8083-5F74FECD0B75}" type="presOf" srcId="{37E49A14-5DD6-46F0-82DC-8CBCAB193ECE}" destId="{A5CFDB7F-ACCF-4F1A-8886-0DFF70975904}" srcOrd="0" destOrd="0" presId="urn:microsoft.com/office/officeart/2005/8/layout/hList1"/>
    <dgm:cxn modelId="{1F3BCBBC-6AD9-48BB-8A36-AA6A1F57FAC0}" type="presOf" srcId="{A616282C-90A4-409A-98EA-101DB849F474}" destId="{8314754B-B484-422F-94C2-91B11F3A1BA0}" srcOrd="0" destOrd="0" presId="urn:microsoft.com/office/officeart/2005/8/layout/hList1"/>
    <dgm:cxn modelId="{833E7474-68CA-44F3-AC26-F16F170974DD}" srcId="{DEC20A41-E729-45BC-91F6-BD8524888715}" destId="{6A8F36AB-C7C8-4480-B222-C1E12745DF71}" srcOrd="1" destOrd="0" parTransId="{4CAA01FE-2F0B-4EC0-B24B-314088684A3E}" sibTransId="{1CE1E420-CEE0-43F8-95AD-41963FF9F40F}"/>
    <dgm:cxn modelId="{8018EF3E-A7FF-4B8C-A76F-88D378D4BB30}" srcId="{52320D77-3CBF-4A96-B00A-61BEEF89E848}" destId="{DEC20A41-E729-45BC-91F6-BD8524888715}" srcOrd="2" destOrd="0" parTransId="{2D449AA0-6640-4636-ADE0-84CD26D692B5}" sibTransId="{C7AA2A14-D7AD-4948-B318-D44687B9C2E3}"/>
    <dgm:cxn modelId="{02C059BF-6121-4A09-AD16-2A28BE8E6093}" srcId="{DEC20A41-E729-45BC-91F6-BD8524888715}" destId="{A616282C-90A4-409A-98EA-101DB849F474}" srcOrd="0" destOrd="0" parTransId="{6AE3F61C-C70D-4295-B157-A5D2E96632F2}" sibTransId="{48653AFB-B8F4-492F-B613-40D25F635686}"/>
    <dgm:cxn modelId="{77085384-38C9-4338-A90E-3D890C57C9AB}" srcId="{3FB69B1A-1EB8-459A-9811-0CD9158B5CB6}" destId="{F8039E7C-E1BB-4767-902E-ADE7AC968FDA}" srcOrd="0" destOrd="0" parTransId="{0F0D902D-A06E-4EEF-B1B5-894C2B242F68}" sibTransId="{91DF0109-7975-410A-855C-0F37C4F33B2B}"/>
    <dgm:cxn modelId="{5452C3A7-7C30-484F-A2DC-B9F212DDBB4A}" type="presOf" srcId="{E08D6CA7-9F86-497C-A552-7131E422D723}" destId="{6C3DE0DA-9C33-4F7D-8B4D-358769D0F62A}" srcOrd="0" destOrd="1" presId="urn:microsoft.com/office/officeart/2005/8/layout/hList1"/>
    <dgm:cxn modelId="{7866419E-C3F5-46A7-855C-803DED35EF68}" srcId="{37E49A14-5DD6-46F0-82DC-8CBCAB193ECE}" destId="{1D17BA11-0131-4F6C-A585-1F468E4BD289}" srcOrd="1" destOrd="0" parTransId="{8D702C19-819B-4E1B-80E4-9217BC608E62}" sibTransId="{96A2FCE6-5E80-4C76-80ED-1721B2220978}"/>
    <dgm:cxn modelId="{5973CB61-94DD-4C14-8E75-D1032C601728}" type="presOf" srcId="{780BC076-E1F2-473E-A4FC-4F1B9FE5CD51}" destId="{7AA22C94-CA25-4AAC-AC57-BB9728510664}" srcOrd="0" destOrd="0" presId="urn:microsoft.com/office/officeart/2005/8/layout/hList1"/>
    <dgm:cxn modelId="{22A9AA6F-595B-4A9C-AF41-DEF1AEDFE981}" type="presParOf" srcId="{B19D8A3B-52AF-4D7B-8810-C4014A387ED0}" destId="{70C41115-8D29-4F46-B320-2631A33520F5}" srcOrd="0" destOrd="0" presId="urn:microsoft.com/office/officeart/2005/8/layout/hList1"/>
    <dgm:cxn modelId="{559226E5-6D8E-4DC0-862E-DD10BBF84356}" type="presParOf" srcId="{70C41115-8D29-4F46-B320-2631A33520F5}" destId="{A5CFDB7F-ACCF-4F1A-8886-0DFF70975904}" srcOrd="0" destOrd="0" presId="urn:microsoft.com/office/officeart/2005/8/layout/hList1"/>
    <dgm:cxn modelId="{818982BA-F395-4A91-9447-448D5B6F563F}" type="presParOf" srcId="{70C41115-8D29-4F46-B320-2631A33520F5}" destId="{5AD0A9DC-A4F8-45EF-9D75-E223D6BC5AAA}" srcOrd="1" destOrd="0" presId="urn:microsoft.com/office/officeart/2005/8/layout/hList1"/>
    <dgm:cxn modelId="{F6944B75-B8F0-48AD-A233-89271EA1FE1E}" type="presParOf" srcId="{B19D8A3B-52AF-4D7B-8810-C4014A387ED0}" destId="{49D8AF34-08AD-40E1-AF85-A684662C9AD7}" srcOrd="1" destOrd="0" presId="urn:microsoft.com/office/officeart/2005/8/layout/hList1"/>
    <dgm:cxn modelId="{FF288CE6-5A98-46F6-93A3-BC0E4BFB4D6E}" type="presParOf" srcId="{B19D8A3B-52AF-4D7B-8810-C4014A387ED0}" destId="{70A6C4DF-3042-49B0-AB4F-597FB5971730}" srcOrd="2" destOrd="0" presId="urn:microsoft.com/office/officeart/2005/8/layout/hList1"/>
    <dgm:cxn modelId="{87E7DAF4-9E0D-4A6A-B674-2D0F5C846A40}" type="presParOf" srcId="{70A6C4DF-3042-49B0-AB4F-597FB5971730}" destId="{7AA22C94-CA25-4AAC-AC57-BB9728510664}" srcOrd="0" destOrd="0" presId="urn:microsoft.com/office/officeart/2005/8/layout/hList1"/>
    <dgm:cxn modelId="{49B2F406-4FF4-4E70-AB84-5FCE09B9A55C}" type="presParOf" srcId="{70A6C4DF-3042-49B0-AB4F-597FB5971730}" destId="{6C3DE0DA-9C33-4F7D-8B4D-358769D0F62A}" srcOrd="1" destOrd="0" presId="urn:microsoft.com/office/officeart/2005/8/layout/hList1"/>
    <dgm:cxn modelId="{8E27100E-393C-4625-9245-C7B06254ECC7}" type="presParOf" srcId="{B19D8A3B-52AF-4D7B-8810-C4014A387ED0}" destId="{B0C9F5CD-D757-4A6E-B904-EAEB2E662261}" srcOrd="3" destOrd="0" presId="urn:microsoft.com/office/officeart/2005/8/layout/hList1"/>
    <dgm:cxn modelId="{8EDEB151-2711-4933-81D3-63436B546EB9}" type="presParOf" srcId="{B19D8A3B-52AF-4D7B-8810-C4014A387ED0}" destId="{184D3064-AF47-494F-A3D7-2A269E7A4AAF}" srcOrd="4" destOrd="0" presId="urn:microsoft.com/office/officeart/2005/8/layout/hList1"/>
    <dgm:cxn modelId="{B18A5509-8E78-4C78-9ED2-F2796269795A}" type="presParOf" srcId="{184D3064-AF47-494F-A3D7-2A269E7A4AAF}" destId="{A99E0AE4-DC1D-4009-9432-07638544E234}" srcOrd="0" destOrd="0" presId="urn:microsoft.com/office/officeart/2005/8/layout/hList1"/>
    <dgm:cxn modelId="{61CAC4B6-D670-4DD5-AE05-F0F5B01FE339}" type="presParOf" srcId="{184D3064-AF47-494F-A3D7-2A269E7A4AAF}" destId="{8314754B-B484-422F-94C2-91B11F3A1BA0}" srcOrd="1" destOrd="0" presId="urn:microsoft.com/office/officeart/2005/8/layout/hList1"/>
    <dgm:cxn modelId="{93DBE3F7-E5F6-4182-978D-9C4A26658AA2}" type="presParOf" srcId="{B19D8A3B-52AF-4D7B-8810-C4014A387ED0}" destId="{87DAC739-7CC1-46B1-BADD-22B5C945D761}" srcOrd="5" destOrd="0" presId="urn:microsoft.com/office/officeart/2005/8/layout/hList1"/>
    <dgm:cxn modelId="{0C176301-197D-489B-96CC-737EA17A768F}" type="presParOf" srcId="{B19D8A3B-52AF-4D7B-8810-C4014A387ED0}" destId="{8D9C94AF-AA01-4C55-A8D4-F6FA99AE4BE5}" srcOrd="6" destOrd="0" presId="urn:microsoft.com/office/officeart/2005/8/layout/hList1"/>
    <dgm:cxn modelId="{418857CD-3FE6-464C-9777-39CAEBF081C2}" type="presParOf" srcId="{8D9C94AF-AA01-4C55-A8D4-F6FA99AE4BE5}" destId="{9AB36AE3-2079-49D4-B421-C8BC2E45012C}" srcOrd="0" destOrd="0" presId="urn:microsoft.com/office/officeart/2005/8/layout/hList1"/>
    <dgm:cxn modelId="{CB636965-085F-44B7-BC79-57884C4A3D22}" type="presParOf" srcId="{8D9C94AF-AA01-4C55-A8D4-F6FA99AE4BE5}" destId="{144CD34C-2D61-4859-9491-D0D168726D6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FFC8465-8CA7-46DF-83E7-243FFABB1BAF}" type="doc">
      <dgm:prSet loTypeId="urn:microsoft.com/office/officeart/2008/layout/VerticalAccentList" loCatId="list" qsTypeId="urn:microsoft.com/office/officeart/2005/8/quickstyle/simple4" qsCatId="simple" csTypeId="urn:microsoft.com/office/officeart/2005/8/colors/colorful5" csCatId="colorful" phldr="1"/>
      <dgm:spPr/>
      <dgm:t>
        <a:bodyPr/>
        <a:lstStyle/>
        <a:p>
          <a:endParaRPr lang="en-US"/>
        </a:p>
      </dgm:t>
    </dgm:pt>
    <dgm:pt modelId="{CECFFD80-7B1E-4188-83D9-4EECA5B107B5}">
      <dgm:prSet phldrT="[Text]"/>
      <dgm:spPr/>
      <dgm:t>
        <a:bodyPr/>
        <a:lstStyle/>
        <a:p>
          <a:r>
            <a:rPr lang="tr-TR" b="1" dirty="0" smtClean="0"/>
            <a:t>UC-FR-02</a:t>
          </a:r>
          <a:endParaRPr lang="en-US" b="1" dirty="0"/>
        </a:p>
      </dgm:t>
    </dgm:pt>
    <dgm:pt modelId="{1D37F7DD-A084-4B3D-93D3-538D73EE3A3B}" type="parTrans" cxnId="{AC0CB4C8-17FE-4D37-96DD-DBEE35BA1BFB}">
      <dgm:prSet/>
      <dgm:spPr/>
      <dgm:t>
        <a:bodyPr/>
        <a:lstStyle/>
        <a:p>
          <a:endParaRPr lang="en-US"/>
        </a:p>
      </dgm:t>
    </dgm:pt>
    <dgm:pt modelId="{B7092DD0-F636-4214-A967-BA25A0836B2E}" type="sibTrans" cxnId="{AC0CB4C8-17FE-4D37-96DD-DBEE35BA1BFB}">
      <dgm:prSet/>
      <dgm:spPr/>
      <dgm:t>
        <a:bodyPr/>
        <a:lstStyle/>
        <a:p>
          <a:endParaRPr lang="en-US"/>
        </a:p>
      </dgm:t>
    </dgm:pt>
    <dgm:pt modelId="{E3933C90-C19C-4739-BB24-6D7722B4978A}">
      <dgm:prSet phldrT="[Text]"/>
      <dgm:spPr/>
      <dgm:t>
        <a:bodyPr/>
        <a:lstStyle/>
        <a:p>
          <a:r>
            <a:rPr lang="en-GB" b="1" dirty="0" smtClean="0"/>
            <a:t>Enterprise Architecture</a:t>
          </a:r>
          <a:endParaRPr lang="tr-TR" b="1" dirty="0" smtClean="0"/>
        </a:p>
        <a:p>
          <a:r>
            <a:rPr lang="en-US" b="0" i="0" dirty="0" smtClean="0">
              <a:hlinkClick xmlns:r="http://schemas.openxmlformats.org/officeDocument/2006/relationships" r:id="rId1"/>
            </a:rPr>
            <a:t>CEISAR - Center of Excellence in Enterprise Architecture</a:t>
          </a:r>
          <a:r>
            <a:rPr lang="en-US" b="0" i="0" dirty="0" smtClean="0"/>
            <a:t> </a:t>
          </a:r>
          <a:endParaRPr lang="en-US" b="1" dirty="0"/>
        </a:p>
      </dgm:t>
    </dgm:pt>
    <dgm:pt modelId="{DA332960-4B4E-4CF4-A625-5AD4FBC23826}" type="parTrans" cxnId="{6FD928FA-568C-46C5-BFFC-4EDAD941C6E0}">
      <dgm:prSet/>
      <dgm:spPr/>
      <dgm:t>
        <a:bodyPr/>
        <a:lstStyle/>
        <a:p>
          <a:endParaRPr lang="en-US"/>
        </a:p>
      </dgm:t>
    </dgm:pt>
    <dgm:pt modelId="{9C02DF32-D3FB-4AE0-9E25-87D9F2B4AE6C}" type="sibTrans" cxnId="{6FD928FA-568C-46C5-BFFC-4EDAD941C6E0}">
      <dgm:prSet/>
      <dgm:spPr/>
      <dgm:t>
        <a:bodyPr/>
        <a:lstStyle/>
        <a:p>
          <a:endParaRPr lang="en-US"/>
        </a:p>
      </dgm:t>
    </dgm:pt>
    <dgm:pt modelId="{BB3A855B-F84F-4640-92E6-9CC5F3D4E071}">
      <dgm:prSet phldrT="[Text]"/>
      <dgm:spPr/>
      <dgm:t>
        <a:bodyPr/>
        <a:lstStyle/>
        <a:p>
          <a:r>
            <a:rPr lang="tr-TR" b="1" dirty="0" smtClean="0"/>
            <a:t>UC-FR-03</a:t>
          </a:r>
          <a:endParaRPr lang="en-US" b="1" dirty="0"/>
        </a:p>
      </dgm:t>
    </dgm:pt>
    <dgm:pt modelId="{72B88855-6791-4D30-9E91-E6850761D021}" type="parTrans" cxnId="{B7C34995-8671-48B3-BBB2-860EC0FA646B}">
      <dgm:prSet/>
      <dgm:spPr/>
      <dgm:t>
        <a:bodyPr/>
        <a:lstStyle/>
        <a:p>
          <a:endParaRPr lang="en-US"/>
        </a:p>
      </dgm:t>
    </dgm:pt>
    <dgm:pt modelId="{0D4F36CA-E78F-4BF9-8A02-B1A938D802FC}" type="sibTrans" cxnId="{B7C34995-8671-48B3-BBB2-860EC0FA646B}">
      <dgm:prSet/>
      <dgm:spPr/>
      <dgm:t>
        <a:bodyPr/>
        <a:lstStyle/>
        <a:p>
          <a:endParaRPr lang="en-US"/>
        </a:p>
      </dgm:t>
    </dgm:pt>
    <dgm:pt modelId="{1B360D24-05A3-4EFE-B3D7-4C879107ECA8}">
      <dgm:prSet phldrT="[Text]"/>
      <dgm:spPr/>
      <dgm:t>
        <a:bodyPr/>
        <a:lstStyle/>
        <a:p>
          <a:r>
            <a:rPr lang="en-GB" b="1" dirty="0" smtClean="0"/>
            <a:t>Requirements Engineering with </a:t>
          </a:r>
          <a:r>
            <a:rPr lang="en-GB" b="1" dirty="0" err="1" smtClean="0"/>
            <a:t>SysML</a:t>
          </a:r>
          <a:r>
            <a:rPr lang="en-GB" b="1" dirty="0" smtClean="0"/>
            <a:t> Designer</a:t>
          </a:r>
          <a:r>
            <a:rPr lang="tr-TR" b="1" dirty="0" smtClean="0"/>
            <a:t> </a:t>
          </a:r>
          <a:r>
            <a:rPr lang="tr-TR" dirty="0" smtClean="0"/>
            <a:t>(</a:t>
          </a:r>
          <a:r>
            <a:rPr lang="en-GB" dirty="0" smtClean="0"/>
            <a:t>requirement-model consistency</a:t>
          </a:r>
          <a:r>
            <a:rPr lang="tr-TR" dirty="0" smtClean="0"/>
            <a:t>)</a:t>
          </a:r>
          <a:endParaRPr lang="en-US" b="1" dirty="0"/>
        </a:p>
      </dgm:t>
    </dgm:pt>
    <dgm:pt modelId="{AAABCFF0-9DEB-4065-8137-EEF33D9D72AB}" type="parTrans" cxnId="{CDA658C6-8CD1-47BF-8932-B50C3110A90E}">
      <dgm:prSet/>
      <dgm:spPr/>
      <dgm:t>
        <a:bodyPr/>
        <a:lstStyle/>
        <a:p>
          <a:endParaRPr lang="en-US"/>
        </a:p>
      </dgm:t>
    </dgm:pt>
    <dgm:pt modelId="{BAA8501B-BF06-4060-A1E0-1DC9DC9268A8}" type="sibTrans" cxnId="{CDA658C6-8CD1-47BF-8932-B50C3110A90E}">
      <dgm:prSet/>
      <dgm:spPr/>
      <dgm:t>
        <a:bodyPr/>
        <a:lstStyle/>
        <a:p>
          <a:endParaRPr lang="en-US"/>
        </a:p>
      </dgm:t>
    </dgm:pt>
    <dgm:pt modelId="{4D64CE4F-FC0D-4F2B-ADBE-1EC371A6DEDC}">
      <dgm:prSet phldrT="[Text]"/>
      <dgm:spPr/>
      <dgm:t>
        <a:bodyPr/>
        <a:lstStyle/>
        <a:p>
          <a:r>
            <a:rPr lang="en-GB" b="1" dirty="0" smtClean="0"/>
            <a:t>UC-FR-04 </a:t>
          </a:r>
          <a:endParaRPr lang="en-US" b="1" dirty="0"/>
        </a:p>
      </dgm:t>
    </dgm:pt>
    <dgm:pt modelId="{7C37AD97-9BB4-4629-8488-5D7C1C4ED923}" type="parTrans" cxnId="{EF9D5F87-BB75-4C50-962C-4F783DB90EF7}">
      <dgm:prSet/>
      <dgm:spPr/>
      <dgm:t>
        <a:bodyPr/>
        <a:lstStyle/>
        <a:p>
          <a:endParaRPr lang="en-US"/>
        </a:p>
      </dgm:t>
    </dgm:pt>
    <dgm:pt modelId="{70424350-16C1-4314-AEFD-6208EE4EC714}" type="sibTrans" cxnId="{EF9D5F87-BB75-4C50-962C-4F783DB90EF7}">
      <dgm:prSet/>
      <dgm:spPr/>
      <dgm:t>
        <a:bodyPr/>
        <a:lstStyle/>
        <a:p>
          <a:endParaRPr lang="en-US"/>
        </a:p>
      </dgm:t>
    </dgm:pt>
    <dgm:pt modelId="{B458F030-BE7E-46D8-A4EF-BED938A426B1}">
      <dgm:prSet phldrT="[Text]"/>
      <dgm:spPr/>
      <dgm:t>
        <a:bodyPr/>
        <a:lstStyle/>
        <a:p>
          <a:r>
            <a:rPr lang="en-GB" b="1" dirty="0" smtClean="0"/>
            <a:t>Synchronization of regulation documentation with a design rule repository </a:t>
          </a:r>
          <a:endParaRPr lang="en-US" b="1" dirty="0"/>
        </a:p>
      </dgm:t>
    </dgm:pt>
    <dgm:pt modelId="{A1892553-09EA-4D1D-8DAC-71A0DCEE4A88}" type="parTrans" cxnId="{7CA81BE3-A23F-400C-A260-6E7CB2C63DBC}">
      <dgm:prSet/>
      <dgm:spPr/>
      <dgm:t>
        <a:bodyPr/>
        <a:lstStyle/>
        <a:p>
          <a:endParaRPr lang="en-US"/>
        </a:p>
      </dgm:t>
    </dgm:pt>
    <dgm:pt modelId="{6D90542C-BB78-466A-9525-2F5110F4D413}" type="sibTrans" cxnId="{7CA81BE3-A23F-400C-A260-6E7CB2C63DBC}">
      <dgm:prSet/>
      <dgm:spPr/>
      <dgm:t>
        <a:bodyPr/>
        <a:lstStyle/>
        <a:p>
          <a:endParaRPr lang="en-US"/>
        </a:p>
      </dgm:t>
    </dgm:pt>
    <dgm:pt modelId="{035E5BC8-E5DD-47E0-A94E-ABFB0B32AE63}" type="pres">
      <dgm:prSet presAssocID="{DFFC8465-8CA7-46DF-83E7-243FFABB1BAF}" presName="Name0" presStyleCnt="0">
        <dgm:presLayoutVars>
          <dgm:chMax/>
          <dgm:chPref/>
          <dgm:dir/>
        </dgm:presLayoutVars>
      </dgm:prSet>
      <dgm:spPr/>
      <dgm:t>
        <a:bodyPr/>
        <a:lstStyle/>
        <a:p>
          <a:endParaRPr lang="en-US"/>
        </a:p>
      </dgm:t>
    </dgm:pt>
    <dgm:pt modelId="{E06363B0-F42D-4CC8-825E-D8B2DCCB000F}" type="pres">
      <dgm:prSet presAssocID="{CECFFD80-7B1E-4188-83D9-4EECA5B107B5}" presName="parenttextcomposite" presStyleCnt="0"/>
      <dgm:spPr/>
    </dgm:pt>
    <dgm:pt modelId="{67D30C7D-4554-4CCF-BEB9-273B8BA62BA5}" type="pres">
      <dgm:prSet presAssocID="{CECFFD80-7B1E-4188-83D9-4EECA5B107B5}" presName="parenttext" presStyleLbl="revTx" presStyleIdx="0" presStyleCnt="3">
        <dgm:presLayoutVars>
          <dgm:chMax/>
          <dgm:chPref val="2"/>
          <dgm:bulletEnabled val="1"/>
        </dgm:presLayoutVars>
      </dgm:prSet>
      <dgm:spPr/>
      <dgm:t>
        <a:bodyPr/>
        <a:lstStyle/>
        <a:p>
          <a:endParaRPr lang="en-US"/>
        </a:p>
      </dgm:t>
    </dgm:pt>
    <dgm:pt modelId="{64CE4326-AA10-4942-A3B3-FF765E881593}" type="pres">
      <dgm:prSet presAssocID="{CECFFD80-7B1E-4188-83D9-4EECA5B107B5}" presName="composite" presStyleCnt="0"/>
      <dgm:spPr/>
    </dgm:pt>
    <dgm:pt modelId="{54CCB8D8-8029-4966-9FC3-0AF7C0097BF4}" type="pres">
      <dgm:prSet presAssocID="{CECFFD80-7B1E-4188-83D9-4EECA5B107B5}" presName="chevron1" presStyleLbl="alignNode1" presStyleIdx="0" presStyleCnt="21"/>
      <dgm:spPr/>
    </dgm:pt>
    <dgm:pt modelId="{570F086C-E0C8-40E0-ADD1-3EB3A1127252}" type="pres">
      <dgm:prSet presAssocID="{CECFFD80-7B1E-4188-83D9-4EECA5B107B5}" presName="chevron2" presStyleLbl="alignNode1" presStyleIdx="1" presStyleCnt="21"/>
      <dgm:spPr/>
    </dgm:pt>
    <dgm:pt modelId="{652BDC5E-3325-402E-ABD7-80653D9F98D3}" type="pres">
      <dgm:prSet presAssocID="{CECFFD80-7B1E-4188-83D9-4EECA5B107B5}" presName="chevron3" presStyleLbl="alignNode1" presStyleIdx="2" presStyleCnt="21"/>
      <dgm:spPr/>
    </dgm:pt>
    <dgm:pt modelId="{DA56F687-FEAC-45EF-92B6-A7D2935143E0}" type="pres">
      <dgm:prSet presAssocID="{CECFFD80-7B1E-4188-83D9-4EECA5B107B5}" presName="chevron4" presStyleLbl="alignNode1" presStyleIdx="3" presStyleCnt="21"/>
      <dgm:spPr/>
    </dgm:pt>
    <dgm:pt modelId="{B21B42B7-0D78-42C9-95C3-4B104D147686}" type="pres">
      <dgm:prSet presAssocID="{CECFFD80-7B1E-4188-83D9-4EECA5B107B5}" presName="chevron5" presStyleLbl="alignNode1" presStyleIdx="4" presStyleCnt="21"/>
      <dgm:spPr/>
    </dgm:pt>
    <dgm:pt modelId="{E85728DB-C606-4DE6-8ADC-3F74B3518119}" type="pres">
      <dgm:prSet presAssocID="{CECFFD80-7B1E-4188-83D9-4EECA5B107B5}" presName="chevron6" presStyleLbl="alignNode1" presStyleIdx="5" presStyleCnt="21"/>
      <dgm:spPr/>
    </dgm:pt>
    <dgm:pt modelId="{5F7443E9-625B-40BF-9A93-C6F48987335B}" type="pres">
      <dgm:prSet presAssocID="{CECFFD80-7B1E-4188-83D9-4EECA5B107B5}" presName="chevron7" presStyleLbl="alignNode1" presStyleIdx="6" presStyleCnt="21"/>
      <dgm:spPr/>
    </dgm:pt>
    <dgm:pt modelId="{713B507B-BC28-49E2-852E-52AABE068C61}" type="pres">
      <dgm:prSet presAssocID="{CECFFD80-7B1E-4188-83D9-4EECA5B107B5}" presName="childtext" presStyleLbl="solidFgAcc1" presStyleIdx="0" presStyleCnt="3">
        <dgm:presLayoutVars>
          <dgm:chMax/>
          <dgm:chPref val="0"/>
          <dgm:bulletEnabled val="1"/>
        </dgm:presLayoutVars>
      </dgm:prSet>
      <dgm:spPr/>
      <dgm:t>
        <a:bodyPr/>
        <a:lstStyle/>
        <a:p>
          <a:endParaRPr lang="en-US"/>
        </a:p>
      </dgm:t>
    </dgm:pt>
    <dgm:pt modelId="{9A27C3F3-DACD-4B35-A0C9-EC23634B3701}" type="pres">
      <dgm:prSet presAssocID="{B7092DD0-F636-4214-A967-BA25A0836B2E}" presName="sibTrans" presStyleCnt="0"/>
      <dgm:spPr/>
    </dgm:pt>
    <dgm:pt modelId="{4219AFE7-857B-4BE1-B799-D4333696E13F}" type="pres">
      <dgm:prSet presAssocID="{BB3A855B-F84F-4640-92E6-9CC5F3D4E071}" presName="parenttextcomposite" presStyleCnt="0"/>
      <dgm:spPr/>
    </dgm:pt>
    <dgm:pt modelId="{E5AF569E-876E-4D83-BE8B-117F608BB147}" type="pres">
      <dgm:prSet presAssocID="{BB3A855B-F84F-4640-92E6-9CC5F3D4E071}" presName="parenttext" presStyleLbl="revTx" presStyleIdx="1" presStyleCnt="3">
        <dgm:presLayoutVars>
          <dgm:chMax/>
          <dgm:chPref val="2"/>
          <dgm:bulletEnabled val="1"/>
        </dgm:presLayoutVars>
      </dgm:prSet>
      <dgm:spPr/>
      <dgm:t>
        <a:bodyPr/>
        <a:lstStyle/>
        <a:p>
          <a:endParaRPr lang="en-US"/>
        </a:p>
      </dgm:t>
    </dgm:pt>
    <dgm:pt modelId="{3814D6B6-D29A-469E-8371-9B1E537628ED}" type="pres">
      <dgm:prSet presAssocID="{BB3A855B-F84F-4640-92E6-9CC5F3D4E071}" presName="composite" presStyleCnt="0"/>
      <dgm:spPr/>
    </dgm:pt>
    <dgm:pt modelId="{BC25E7E9-B8D6-4AE5-9B3A-C5C55DB66F29}" type="pres">
      <dgm:prSet presAssocID="{BB3A855B-F84F-4640-92E6-9CC5F3D4E071}" presName="chevron1" presStyleLbl="alignNode1" presStyleIdx="7" presStyleCnt="21"/>
      <dgm:spPr/>
    </dgm:pt>
    <dgm:pt modelId="{639FFDF7-9BDB-4D4C-8F9C-05E8836B6107}" type="pres">
      <dgm:prSet presAssocID="{BB3A855B-F84F-4640-92E6-9CC5F3D4E071}" presName="chevron2" presStyleLbl="alignNode1" presStyleIdx="8" presStyleCnt="21"/>
      <dgm:spPr/>
    </dgm:pt>
    <dgm:pt modelId="{958F5857-3D7C-4D7A-9E85-104693404F56}" type="pres">
      <dgm:prSet presAssocID="{BB3A855B-F84F-4640-92E6-9CC5F3D4E071}" presName="chevron3" presStyleLbl="alignNode1" presStyleIdx="9" presStyleCnt="21"/>
      <dgm:spPr/>
    </dgm:pt>
    <dgm:pt modelId="{1CD67A12-0FA7-4D3B-852A-BC5CC02F3BB4}" type="pres">
      <dgm:prSet presAssocID="{BB3A855B-F84F-4640-92E6-9CC5F3D4E071}" presName="chevron4" presStyleLbl="alignNode1" presStyleIdx="10" presStyleCnt="21"/>
      <dgm:spPr/>
    </dgm:pt>
    <dgm:pt modelId="{9CD17D37-9A41-487C-B210-028C91D96C8E}" type="pres">
      <dgm:prSet presAssocID="{BB3A855B-F84F-4640-92E6-9CC5F3D4E071}" presName="chevron5" presStyleLbl="alignNode1" presStyleIdx="11" presStyleCnt="21"/>
      <dgm:spPr/>
    </dgm:pt>
    <dgm:pt modelId="{29928779-A3EC-4EE6-B518-28485835CCFF}" type="pres">
      <dgm:prSet presAssocID="{BB3A855B-F84F-4640-92E6-9CC5F3D4E071}" presName="chevron6" presStyleLbl="alignNode1" presStyleIdx="12" presStyleCnt="21"/>
      <dgm:spPr/>
    </dgm:pt>
    <dgm:pt modelId="{9D84CD9C-C6C3-490B-BFF1-F6C0B0FD4AEF}" type="pres">
      <dgm:prSet presAssocID="{BB3A855B-F84F-4640-92E6-9CC5F3D4E071}" presName="chevron7" presStyleLbl="alignNode1" presStyleIdx="13" presStyleCnt="21"/>
      <dgm:spPr/>
    </dgm:pt>
    <dgm:pt modelId="{D1324932-48F9-4F93-B145-80A19F6CA64D}" type="pres">
      <dgm:prSet presAssocID="{BB3A855B-F84F-4640-92E6-9CC5F3D4E071}" presName="childtext" presStyleLbl="solidFgAcc1" presStyleIdx="1" presStyleCnt="3">
        <dgm:presLayoutVars>
          <dgm:chMax/>
          <dgm:chPref val="0"/>
          <dgm:bulletEnabled val="1"/>
        </dgm:presLayoutVars>
      </dgm:prSet>
      <dgm:spPr/>
      <dgm:t>
        <a:bodyPr/>
        <a:lstStyle/>
        <a:p>
          <a:endParaRPr lang="en-US"/>
        </a:p>
      </dgm:t>
    </dgm:pt>
    <dgm:pt modelId="{1ADA7F9D-50F7-40D8-B3FC-E8F31E7011B7}" type="pres">
      <dgm:prSet presAssocID="{0D4F36CA-E78F-4BF9-8A02-B1A938D802FC}" presName="sibTrans" presStyleCnt="0"/>
      <dgm:spPr/>
    </dgm:pt>
    <dgm:pt modelId="{BACD30E8-FBD5-485B-B212-7766D5D9161E}" type="pres">
      <dgm:prSet presAssocID="{4D64CE4F-FC0D-4F2B-ADBE-1EC371A6DEDC}" presName="parenttextcomposite" presStyleCnt="0"/>
      <dgm:spPr/>
    </dgm:pt>
    <dgm:pt modelId="{B9CF3924-3F11-4259-BFC7-C9A1D9FE0DF0}" type="pres">
      <dgm:prSet presAssocID="{4D64CE4F-FC0D-4F2B-ADBE-1EC371A6DEDC}" presName="parenttext" presStyleLbl="revTx" presStyleIdx="2" presStyleCnt="3">
        <dgm:presLayoutVars>
          <dgm:chMax/>
          <dgm:chPref val="2"/>
          <dgm:bulletEnabled val="1"/>
        </dgm:presLayoutVars>
      </dgm:prSet>
      <dgm:spPr/>
      <dgm:t>
        <a:bodyPr/>
        <a:lstStyle/>
        <a:p>
          <a:endParaRPr lang="en-US"/>
        </a:p>
      </dgm:t>
    </dgm:pt>
    <dgm:pt modelId="{E600DABB-2CBB-4879-B8FB-BB77388398D7}" type="pres">
      <dgm:prSet presAssocID="{4D64CE4F-FC0D-4F2B-ADBE-1EC371A6DEDC}" presName="composite" presStyleCnt="0"/>
      <dgm:spPr/>
    </dgm:pt>
    <dgm:pt modelId="{D5B42A52-75EF-4A85-830D-9EB084D496B0}" type="pres">
      <dgm:prSet presAssocID="{4D64CE4F-FC0D-4F2B-ADBE-1EC371A6DEDC}" presName="chevron1" presStyleLbl="alignNode1" presStyleIdx="14" presStyleCnt="21"/>
      <dgm:spPr/>
    </dgm:pt>
    <dgm:pt modelId="{E68821B9-E638-4AD4-BDD7-CD09EE437F64}" type="pres">
      <dgm:prSet presAssocID="{4D64CE4F-FC0D-4F2B-ADBE-1EC371A6DEDC}" presName="chevron2" presStyleLbl="alignNode1" presStyleIdx="15" presStyleCnt="21"/>
      <dgm:spPr/>
    </dgm:pt>
    <dgm:pt modelId="{8750136F-86B3-4D0D-8F79-0B17BDEEDD55}" type="pres">
      <dgm:prSet presAssocID="{4D64CE4F-FC0D-4F2B-ADBE-1EC371A6DEDC}" presName="chevron3" presStyleLbl="alignNode1" presStyleIdx="16" presStyleCnt="21"/>
      <dgm:spPr/>
    </dgm:pt>
    <dgm:pt modelId="{A63BD6A8-8CC6-4ADF-94D3-B920A18BD10E}" type="pres">
      <dgm:prSet presAssocID="{4D64CE4F-FC0D-4F2B-ADBE-1EC371A6DEDC}" presName="chevron4" presStyleLbl="alignNode1" presStyleIdx="17" presStyleCnt="21"/>
      <dgm:spPr/>
    </dgm:pt>
    <dgm:pt modelId="{FF4F7AC4-98BF-480C-B5D2-C1A215DFD563}" type="pres">
      <dgm:prSet presAssocID="{4D64CE4F-FC0D-4F2B-ADBE-1EC371A6DEDC}" presName="chevron5" presStyleLbl="alignNode1" presStyleIdx="18" presStyleCnt="21"/>
      <dgm:spPr/>
    </dgm:pt>
    <dgm:pt modelId="{3125FAEB-B368-460F-9EB8-69CAAB1B5051}" type="pres">
      <dgm:prSet presAssocID="{4D64CE4F-FC0D-4F2B-ADBE-1EC371A6DEDC}" presName="chevron6" presStyleLbl="alignNode1" presStyleIdx="19" presStyleCnt="21"/>
      <dgm:spPr/>
    </dgm:pt>
    <dgm:pt modelId="{BA68E700-26B7-4FC5-8938-0E4856613D7E}" type="pres">
      <dgm:prSet presAssocID="{4D64CE4F-FC0D-4F2B-ADBE-1EC371A6DEDC}" presName="chevron7" presStyleLbl="alignNode1" presStyleIdx="20" presStyleCnt="21"/>
      <dgm:spPr/>
    </dgm:pt>
    <dgm:pt modelId="{0AE41725-14D2-4038-B8C4-1CDBBFF7840A}" type="pres">
      <dgm:prSet presAssocID="{4D64CE4F-FC0D-4F2B-ADBE-1EC371A6DEDC}" presName="childtext" presStyleLbl="solidFgAcc1" presStyleIdx="2" presStyleCnt="3">
        <dgm:presLayoutVars>
          <dgm:chMax/>
          <dgm:chPref val="0"/>
          <dgm:bulletEnabled val="1"/>
        </dgm:presLayoutVars>
      </dgm:prSet>
      <dgm:spPr/>
      <dgm:t>
        <a:bodyPr/>
        <a:lstStyle/>
        <a:p>
          <a:endParaRPr lang="en-US"/>
        </a:p>
      </dgm:t>
    </dgm:pt>
  </dgm:ptLst>
  <dgm:cxnLst>
    <dgm:cxn modelId="{B7C34995-8671-48B3-BBB2-860EC0FA646B}" srcId="{DFFC8465-8CA7-46DF-83E7-243FFABB1BAF}" destId="{BB3A855B-F84F-4640-92E6-9CC5F3D4E071}" srcOrd="1" destOrd="0" parTransId="{72B88855-6791-4D30-9E91-E6850761D021}" sibTransId="{0D4F36CA-E78F-4BF9-8A02-B1A938D802FC}"/>
    <dgm:cxn modelId="{72075DAF-0C6E-4068-9082-A217F7DA1F1E}" type="presOf" srcId="{BB3A855B-F84F-4640-92E6-9CC5F3D4E071}" destId="{E5AF569E-876E-4D83-BE8B-117F608BB147}" srcOrd="0" destOrd="0" presId="urn:microsoft.com/office/officeart/2008/layout/VerticalAccentList"/>
    <dgm:cxn modelId="{C7C294CF-B569-44AF-80F6-CFAAECFB3402}" type="presOf" srcId="{1B360D24-05A3-4EFE-B3D7-4C879107ECA8}" destId="{D1324932-48F9-4F93-B145-80A19F6CA64D}" srcOrd="0" destOrd="0" presId="urn:microsoft.com/office/officeart/2008/layout/VerticalAccentList"/>
    <dgm:cxn modelId="{EF9D5F87-BB75-4C50-962C-4F783DB90EF7}" srcId="{DFFC8465-8CA7-46DF-83E7-243FFABB1BAF}" destId="{4D64CE4F-FC0D-4F2B-ADBE-1EC371A6DEDC}" srcOrd="2" destOrd="0" parTransId="{7C37AD97-9BB4-4629-8488-5D7C1C4ED923}" sibTransId="{70424350-16C1-4314-AEFD-6208EE4EC714}"/>
    <dgm:cxn modelId="{59681409-AA88-4CB9-9AFF-6331933A571E}" type="presOf" srcId="{4D64CE4F-FC0D-4F2B-ADBE-1EC371A6DEDC}" destId="{B9CF3924-3F11-4259-BFC7-C9A1D9FE0DF0}" srcOrd="0" destOrd="0" presId="urn:microsoft.com/office/officeart/2008/layout/VerticalAccentList"/>
    <dgm:cxn modelId="{3526E6A0-8342-446D-A647-7298E0321209}" type="presOf" srcId="{CECFFD80-7B1E-4188-83D9-4EECA5B107B5}" destId="{67D30C7D-4554-4CCF-BEB9-273B8BA62BA5}" srcOrd="0" destOrd="0" presId="urn:microsoft.com/office/officeart/2008/layout/VerticalAccentList"/>
    <dgm:cxn modelId="{CDA658C6-8CD1-47BF-8932-B50C3110A90E}" srcId="{BB3A855B-F84F-4640-92E6-9CC5F3D4E071}" destId="{1B360D24-05A3-4EFE-B3D7-4C879107ECA8}" srcOrd="0" destOrd="0" parTransId="{AAABCFF0-9DEB-4065-8137-EEF33D9D72AB}" sibTransId="{BAA8501B-BF06-4060-A1E0-1DC9DC9268A8}"/>
    <dgm:cxn modelId="{90D25EE0-BD02-4FDE-A8F8-9DA5161C9022}" type="presOf" srcId="{DFFC8465-8CA7-46DF-83E7-243FFABB1BAF}" destId="{035E5BC8-E5DD-47E0-A94E-ABFB0B32AE63}" srcOrd="0" destOrd="0" presId="urn:microsoft.com/office/officeart/2008/layout/VerticalAccentList"/>
    <dgm:cxn modelId="{6FD928FA-568C-46C5-BFFC-4EDAD941C6E0}" srcId="{CECFFD80-7B1E-4188-83D9-4EECA5B107B5}" destId="{E3933C90-C19C-4739-BB24-6D7722B4978A}" srcOrd="0" destOrd="0" parTransId="{DA332960-4B4E-4CF4-A625-5AD4FBC23826}" sibTransId="{9C02DF32-D3FB-4AE0-9E25-87D9F2B4AE6C}"/>
    <dgm:cxn modelId="{F23C3FA1-A5EB-4E42-9BC9-96D6E44E3EAD}" type="presOf" srcId="{E3933C90-C19C-4739-BB24-6D7722B4978A}" destId="{713B507B-BC28-49E2-852E-52AABE068C61}" srcOrd="0" destOrd="0" presId="urn:microsoft.com/office/officeart/2008/layout/VerticalAccentList"/>
    <dgm:cxn modelId="{AC0CB4C8-17FE-4D37-96DD-DBEE35BA1BFB}" srcId="{DFFC8465-8CA7-46DF-83E7-243FFABB1BAF}" destId="{CECFFD80-7B1E-4188-83D9-4EECA5B107B5}" srcOrd="0" destOrd="0" parTransId="{1D37F7DD-A084-4B3D-93D3-538D73EE3A3B}" sibTransId="{B7092DD0-F636-4214-A967-BA25A0836B2E}"/>
    <dgm:cxn modelId="{7CA81BE3-A23F-400C-A260-6E7CB2C63DBC}" srcId="{4D64CE4F-FC0D-4F2B-ADBE-1EC371A6DEDC}" destId="{B458F030-BE7E-46D8-A4EF-BED938A426B1}" srcOrd="0" destOrd="0" parTransId="{A1892553-09EA-4D1D-8DAC-71A0DCEE4A88}" sibTransId="{6D90542C-BB78-466A-9525-2F5110F4D413}"/>
    <dgm:cxn modelId="{E464BC75-4B75-473D-BB64-93A14230EBF4}" type="presOf" srcId="{B458F030-BE7E-46D8-A4EF-BED938A426B1}" destId="{0AE41725-14D2-4038-B8C4-1CDBBFF7840A}" srcOrd="0" destOrd="0" presId="urn:microsoft.com/office/officeart/2008/layout/VerticalAccentList"/>
    <dgm:cxn modelId="{5D2FB306-A9CE-4BC9-8304-FE4932CDB517}" type="presParOf" srcId="{035E5BC8-E5DD-47E0-A94E-ABFB0B32AE63}" destId="{E06363B0-F42D-4CC8-825E-D8B2DCCB000F}" srcOrd="0" destOrd="0" presId="urn:microsoft.com/office/officeart/2008/layout/VerticalAccentList"/>
    <dgm:cxn modelId="{61A679EC-5C1C-41A7-BFD8-67CB11CA1EC1}" type="presParOf" srcId="{E06363B0-F42D-4CC8-825E-D8B2DCCB000F}" destId="{67D30C7D-4554-4CCF-BEB9-273B8BA62BA5}" srcOrd="0" destOrd="0" presId="urn:microsoft.com/office/officeart/2008/layout/VerticalAccentList"/>
    <dgm:cxn modelId="{45EFD86F-D718-405E-A9B4-A31486053376}" type="presParOf" srcId="{035E5BC8-E5DD-47E0-A94E-ABFB0B32AE63}" destId="{64CE4326-AA10-4942-A3B3-FF765E881593}" srcOrd="1" destOrd="0" presId="urn:microsoft.com/office/officeart/2008/layout/VerticalAccentList"/>
    <dgm:cxn modelId="{0647ADD1-58D0-48ED-B5CC-8425CE38F859}" type="presParOf" srcId="{64CE4326-AA10-4942-A3B3-FF765E881593}" destId="{54CCB8D8-8029-4966-9FC3-0AF7C0097BF4}" srcOrd="0" destOrd="0" presId="urn:microsoft.com/office/officeart/2008/layout/VerticalAccentList"/>
    <dgm:cxn modelId="{84B7C51F-9FDA-4F47-8F3A-E5B7E7151837}" type="presParOf" srcId="{64CE4326-AA10-4942-A3B3-FF765E881593}" destId="{570F086C-E0C8-40E0-ADD1-3EB3A1127252}" srcOrd="1" destOrd="0" presId="urn:microsoft.com/office/officeart/2008/layout/VerticalAccentList"/>
    <dgm:cxn modelId="{06E0222C-A174-4D61-B7C1-FE07E9E75D6A}" type="presParOf" srcId="{64CE4326-AA10-4942-A3B3-FF765E881593}" destId="{652BDC5E-3325-402E-ABD7-80653D9F98D3}" srcOrd="2" destOrd="0" presId="urn:microsoft.com/office/officeart/2008/layout/VerticalAccentList"/>
    <dgm:cxn modelId="{9365446D-A915-4505-8087-B6C3E611EB16}" type="presParOf" srcId="{64CE4326-AA10-4942-A3B3-FF765E881593}" destId="{DA56F687-FEAC-45EF-92B6-A7D2935143E0}" srcOrd="3" destOrd="0" presId="urn:microsoft.com/office/officeart/2008/layout/VerticalAccentList"/>
    <dgm:cxn modelId="{95298B0A-AF0C-409B-B006-C7333635A58C}" type="presParOf" srcId="{64CE4326-AA10-4942-A3B3-FF765E881593}" destId="{B21B42B7-0D78-42C9-95C3-4B104D147686}" srcOrd="4" destOrd="0" presId="urn:microsoft.com/office/officeart/2008/layout/VerticalAccentList"/>
    <dgm:cxn modelId="{8E04E08C-1B25-4926-974D-593A3F7FFFF8}" type="presParOf" srcId="{64CE4326-AA10-4942-A3B3-FF765E881593}" destId="{E85728DB-C606-4DE6-8ADC-3F74B3518119}" srcOrd="5" destOrd="0" presId="urn:microsoft.com/office/officeart/2008/layout/VerticalAccentList"/>
    <dgm:cxn modelId="{0D4E375E-EF67-4F62-B26F-429D391DF115}" type="presParOf" srcId="{64CE4326-AA10-4942-A3B3-FF765E881593}" destId="{5F7443E9-625B-40BF-9A93-C6F48987335B}" srcOrd="6" destOrd="0" presId="urn:microsoft.com/office/officeart/2008/layout/VerticalAccentList"/>
    <dgm:cxn modelId="{CEE6516A-2D6B-4491-9543-BF1F31B3B14B}" type="presParOf" srcId="{64CE4326-AA10-4942-A3B3-FF765E881593}" destId="{713B507B-BC28-49E2-852E-52AABE068C61}" srcOrd="7" destOrd="0" presId="urn:microsoft.com/office/officeart/2008/layout/VerticalAccentList"/>
    <dgm:cxn modelId="{F268AFF5-15FB-447E-AF72-334011B58447}" type="presParOf" srcId="{035E5BC8-E5DD-47E0-A94E-ABFB0B32AE63}" destId="{9A27C3F3-DACD-4B35-A0C9-EC23634B3701}" srcOrd="2" destOrd="0" presId="urn:microsoft.com/office/officeart/2008/layout/VerticalAccentList"/>
    <dgm:cxn modelId="{C93A1A6C-576C-4EB8-A49F-AE348386A4A4}" type="presParOf" srcId="{035E5BC8-E5DD-47E0-A94E-ABFB0B32AE63}" destId="{4219AFE7-857B-4BE1-B799-D4333696E13F}" srcOrd="3" destOrd="0" presId="urn:microsoft.com/office/officeart/2008/layout/VerticalAccentList"/>
    <dgm:cxn modelId="{7528E524-0023-4FF3-A3FA-60C8B94AEC68}" type="presParOf" srcId="{4219AFE7-857B-4BE1-B799-D4333696E13F}" destId="{E5AF569E-876E-4D83-BE8B-117F608BB147}" srcOrd="0" destOrd="0" presId="urn:microsoft.com/office/officeart/2008/layout/VerticalAccentList"/>
    <dgm:cxn modelId="{B0D7F90E-871A-47F7-BDA9-CCFED6D2F779}" type="presParOf" srcId="{035E5BC8-E5DD-47E0-A94E-ABFB0B32AE63}" destId="{3814D6B6-D29A-469E-8371-9B1E537628ED}" srcOrd="4" destOrd="0" presId="urn:microsoft.com/office/officeart/2008/layout/VerticalAccentList"/>
    <dgm:cxn modelId="{36A66752-1F96-4901-AF47-24D3124746C5}" type="presParOf" srcId="{3814D6B6-D29A-469E-8371-9B1E537628ED}" destId="{BC25E7E9-B8D6-4AE5-9B3A-C5C55DB66F29}" srcOrd="0" destOrd="0" presId="urn:microsoft.com/office/officeart/2008/layout/VerticalAccentList"/>
    <dgm:cxn modelId="{5F4503A0-8ACA-4733-974A-78282B121E2A}" type="presParOf" srcId="{3814D6B6-D29A-469E-8371-9B1E537628ED}" destId="{639FFDF7-9BDB-4D4C-8F9C-05E8836B6107}" srcOrd="1" destOrd="0" presId="urn:microsoft.com/office/officeart/2008/layout/VerticalAccentList"/>
    <dgm:cxn modelId="{0E776C58-2071-4D14-BE4C-1D1FA98A9228}" type="presParOf" srcId="{3814D6B6-D29A-469E-8371-9B1E537628ED}" destId="{958F5857-3D7C-4D7A-9E85-104693404F56}" srcOrd="2" destOrd="0" presId="urn:microsoft.com/office/officeart/2008/layout/VerticalAccentList"/>
    <dgm:cxn modelId="{E885858C-A8D6-4D0F-911F-B4A1F9AD33B6}" type="presParOf" srcId="{3814D6B6-D29A-469E-8371-9B1E537628ED}" destId="{1CD67A12-0FA7-4D3B-852A-BC5CC02F3BB4}" srcOrd="3" destOrd="0" presId="urn:microsoft.com/office/officeart/2008/layout/VerticalAccentList"/>
    <dgm:cxn modelId="{B100CA84-3471-4497-A252-15577BF6889F}" type="presParOf" srcId="{3814D6B6-D29A-469E-8371-9B1E537628ED}" destId="{9CD17D37-9A41-487C-B210-028C91D96C8E}" srcOrd="4" destOrd="0" presId="urn:microsoft.com/office/officeart/2008/layout/VerticalAccentList"/>
    <dgm:cxn modelId="{5CC9F98F-F779-43E2-B859-F773B388DDE5}" type="presParOf" srcId="{3814D6B6-D29A-469E-8371-9B1E537628ED}" destId="{29928779-A3EC-4EE6-B518-28485835CCFF}" srcOrd="5" destOrd="0" presId="urn:microsoft.com/office/officeart/2008/layout/VerticalAccentList"/>
    <dgm:cxn modelId="{AD77E9AF-7F4A-4C4F-9278-46B0BE962508}" type="presParOf" srcId="{3814D6B6-D29A-469E-8371-9B1E537628ED}" destId="{9D84CD9C-C6C3-490B-BFF1-F6C0B0FD4AEF}" srcOrd="6" destOrd="0" presId="urn:microsoft.com/office/officeart/2008/layout/VerticalAccentList"/>
    <dgm:cxn modelId="{46DA8E33-C190-4596-A678-D643B41D76BD}" type="presParOf" srcId="{3814D6B6-D29A-469E-8371-9B1E537628ED}" destId="{D1324932-48F9-4F93-B145-80A19F6CA64D}" srcOrd="7" destOrd="0" presId="urn:microsoft.com/office/officeart/2008/layout/VerticalAccentList"/>
    <dgm:cxn modelId="{99653F26-FAC3-4FBE-9AFA-C40BE6C36F10}" type="presParOf" srcId="{035E5BC8-E5DD-47E0-A94E-ABFB0B32AE63}" destId="{1ADA7F9D-50F7-40D8-B3FC-E8F31E7011B7}" srcOrd="5" destOrd="0" presId="urn:microsoft.com/office/officeart/2008/layout/VerticalAccentList"/>
    <dgm:cxn modelId="{40A1DDC3-748B-4748-B092-FE245B5C6359}" type="presParOf" srcId="{035E5BC8-E5DD-47E0-A94E-ABFB0B32AE63}" destId="{BACD30E8-FBD5-485B-B212-7766D5D9161E}" srcOrd="6" destOrd="0" presId="urn:microsoft.com/office/officeart/2008/layout/VerticalAccentList"/>
    <dgm:cxn modelId="{33B63C83-12F0-4894-9319-795BE681EA85}" type="presParOf" srcId="{BACD30E8-FBD5-485B-B212-7766D5D9161E}" destId="{B9CF3924-3F11-4259-BFC7-C9A1D9FE0DF0}" srcOrd="0" destOrd="0" presId="urn:microsoft.com/office/officeart/2008/layout/VerticalAccentList"/>
    <dgm:cxn modelId="{292E7CB7-B54B-4502-8B44-EEDDF8EE7100}" type="presParOf" srcId="{035E5BC8-E5DD-47E0-A94E-ABFB0B32AE63}" destId="{E600DABB-2CBB-4879-B8FB-BB77388398D7}" srcOrd="7" destOrd="0" presId="urn:microsoft.com/office/officeart/2008/layout/VerticalAccentList"/>
    <dgm:cxn modelId="{540F92AE-E99A-4182-8019-A4383C6FC848}" type="presParOf" srcId="{E600DABB-2CBB-4879-B8FB-BB77388398D7}" destId="{D5B42A52-75EF-4A85-830D-9EB084D496B0}" srcOrd="0" destOrd="0" presId="urn:microsoft.com/office/officeart/2008/layout/VerticalAccentList"/>
    <dgm:cxn modelId="{82C59FB8-3572-4D71-9452-3D438764F67F}" type="presParOf" srcId="{E600DABB-2CBB-4879-B8FB-BB77388398D7}" destId="{E68821B9-E638-4AD4-BDD7-CD09EE437F64}" srcOrd="1" destOrd="0" presId="urn:microsoft.com/office/officeart/2008/layout/VerticalAccentList"/>
    <dgm:cxn modelId="{2EEE71B7-0A9E-4D8E-89DB-E86A8A72612B}" type="presParOf" srcId="{E600DABB-2CBB-4879-B8FB-BB77388398D7}" destId="{8750136F-86B3-4D0D-8F79-0B17BDEEDD55}" srcOrd="2" destOrd="0" presId="urn:microsoft.com/office/officeart/2008/layout/VerticalAccentList"/>
    <dgm:cxn modelId="{36743538-3FBB-4170-82D9-8EFD08A0E075}" type="presParOf" srcId="{E600DABB-2CBB-4879-B8FB-BB77388398D7}" destId="{A63BD6A8-8CC6-4ADF-94D3-B920A18BD10E}" srcOrd="3" destOrd="0" presId="urn:microsoft.com/office/officeart/2008/layout/VerticalAccentList"/>
    <dgm:cxn modelId="{F7353265-741A-4D9E-9286-2E1927813B86}" type="presParOf" srcId="{E600DABB-2CBB-4879-B8FB-BB77388398D7}" destId="{FF4F7AC4-98BF-480C-B5D2-C1A215DFD563}" srcOrd="4" destOrd="0" presId="urn:microsoft.com/office/officeart/2008/layout/VerticalAccentList"/>
    <dgm:cxn modelId="{C9003B04-E66C-41C4-9725-C8794855FCED}" type="presParOf" srcId="{E600DABB-2CBB-4879-B8FB-BB77388398D7}" destId="{3125FAEB-B368-460F-9EB8-69CAAB1B5051}" srcOrd="5" destOrd="0" presId="urn:microsoft.com/office/officeart/2008/layout/VerticalAccentList"/>
    <dgm:cxn modelId="{8AD534CF-BC39-4AEA-A124-D8820E55ABCA}" type="presParOf" srcId="{E600DABB-2CBB-4879-B8FB-BB77388398D7}" destId="{BA68E700-26B7-4FC5-8938-0E4856613D7E}" srcOrd="6" destOrd="0" presId="urn:microsoft.com/office/officeart/2008/layout/VerticalAccentList"/>
    <dgm:cxn modelId="{F7675E7D-9415-4982-821A-42446B2725F0}" type="presParOf" srcId="{E600DABB-2CBB-4879-B8FB-BB77388398D7}" destId="{0AE41725-14D2-4038-B8C4-1CDBBFF7840A}"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FFC8465-8CA7-46DF-83E7-243FFABB1BAF}" type="doc">
      <dgm:prSet loTypeId="urn:microsoft.com/office/officeart/2008/layout/VerticalAccentList" loCatId="list" qsTypeId="urn:microsoft.com/office/officeart/2005/8/quickstyle/simple4" qsCatId="simple" csTypeId="urn:microsoft.com/office/officeart/2005/8/colors/colorful5" csCatId="colorful" phldr="1"/>
      <dgm:spPr/>
      <dgm:t>
        <a:bodyPr/>
        <a:lstStyle/>
        <a:p>
          <a:endParaRPr lang="en-US"/>
        </a:p>
      </dgm:t>
    </dgm:pt>
    <dgm:pt modelId="{CECFFD80-7B1E-4188-83D9-4EECA5B107B5}">
      <dgm:prSet phldrT="[Text]"/>
      <dgm:spPr/>
      <dgm:t>
        <a:bodyPr/>
        <a:lstStyle/>
        <a:p>
          <a:r>
            <a:rPr lang="tr-TR" b="1" dirty="0" smtClean="0"/>
            <a:t>UC-TR-0</a:t>
          </a:r>
          <a:r>
            <a:rPr lang="en-US" b="1" dirty="0" smtClean="0"/>
            <a:t>3</a:t>
          </a:r>
          <a:endParaRPr lang="en-US" b="1" dirty="0"/>
        </a:p>
      </dgm:t>
    </dgm:pt>
    <dgm:pt modelId="{1D37F7DD-A084-4B3D-93D3-538D73EE3A3B}" type="parTrans" cxnId="{AC0CB4C8-17FE-4D37-96DD-DBEE35BA1BFB}">
      <dgm:prSet/>
      <dgm:spPr/>
      <dgm:t>
        <a:bodyPr/>
        <a:lstStyle/>
        <a:p>
          <a:endParaRPr lang="en-US"/>
        </a:p>
      </dgm:t>
    </dgm:pt>
    <dgm:pt modelId="{B7092DD0-F636-4214-A967-BA25A0836B2E}" type="sibTrans" cxnId="{AC0CB4C8-17FE-4D37-96DD-DBEE35BA1BFB}">
      <dgm:prSet/>
      <dgm:spPr/>
      <dgm:t>
        <a:bodyPr/>
        <a:lstStyle/>
        <a:p>
          <a:endParaRPr lang="en-US"/>
        </a:p>
      </dgm:t>
    </dgm:pt>
    <dgm:pt modelId="{E3933C90-C19C-4739-BB24-6D7722B4978A}">
      <dgm:prSet phldrT="[Text]"/>
      <dgm:spPr/>
      <dgm:t>
        <a:bodyPr/>
        <a:lstStyle/>
        <a:p>
          <a:r>
            <a:rPr lang="tr-TR" b="1" noProof="0" dirty="0" err="1" smtClean="0"/>
            <a:t>Sync</a:t>
          </a:r>
          <a:r>
            <a:rPr lang="tr-TR" b="1" noProof="0" dirty="0" smtClean="0"/>
            <a:t> </a:t>
          </a:r>
          <a:r>
            <a:rPr lang="tr-TR" b="1" noProof="0" dirty="0" err="1" smtClean="0"/>
            <a:t>between</a:t>
          </a:r>
          <a:r>
            <a:rPr lang="tr-TR" b="1" noProof="0" dirty="0" smtClean="0"/>
            <a:t> </a:t>
          </a:r>
          <a:r>
            <a:rPr lang="tr-TR" b="1" noProof="0" dirty="0" err="1" smtClean="0"/>
            <a:t>Requirement</a:t>
          </a:r>
          <a:r>
            <a:rPr lang="tr-TR" b="1" noProof="0" dirty="0" smtClean="0"/>
            <a:t> </a:t>
          </a:r>
          <a:r>
            <a:rPr lang="tr-TR" b="1" noProof="0" dirty="0" err="1" smtClean="0"/>
            <a:t>Documentation</a:t>
          </a:r>
          <a:r>
            <a:rPr lang="tr-TR" b="1" noProof="0" dirty="0" smtClean="0"/>
            <a:t> </a:t>
          </a:r>
          <a:r>
            <a:rPr lang="tr-TR" b="1" noProof="0" dirty="0" err="1" smtClean="0"/>
            <a:t>and</a:t>
          </a:r>
          <a:r>
            <a:rPr lang="tr-TR" b="1" noProof="0" dirty="0" smtClean="0"/>
            <a:t> F</a:t>
          </a:r>
          <a:r>
            <a:rPr lang="en-US" b="1" noProof="0" dirty="0" err="1" smtClean="0"/>
            <a:t>eature</a:t>
          </a:r>
          <a:r>
            <a:rPr lang="en-US" b="1" noProof="0" dirty="0" smtClean="0"/>
            <a:t> </a:t>
          </a:r>
          <a:r>
            <a:rPr lang="tr-TR" b="1" noProof="0" dirty="0" smtClean="0"/>
            <a:t>M</a:t>
          </a:r>
          <a:r>
            <a:rPr lang="en-US" b="1" noProof="0" dirty="0" smtClean="0"/>
            <a:t>ode</a:t>
          </a:r>
          <a:r>
            <a:rPr lang="tr-TR" b="1" noProof="0" dirty="0" err="1" smtClean="0"/>
            <a:t>ls</a:t>
          </a:r>
          <a:endParaRPr lang="en-US" b="1" noProof="0" dirty="0"/>
        </a:p>
      </dgm:t>
    </dgm:pt>
    <dgm:pt modelId="{DA332960-4B4E-4CF4-A625-5AD4FBC23826}" type="parTrans" cxnId="{6FD928FA-568C-46C5-BFFC-4EDAD941C6E0}">
      <dgm:prSet/>
      <dgm:spPr/>
      <dgm:t>
        <a:bodyPr/>
        <a:lstStyle/>
        <a:p>
          <a:endParaRPr lang="en-US"/>
        </a:p>
      </dgm:t>
    </dgm:pt>
    <dgm:pt modelId="{9C02DF32-D3FB-4AE0-9E25-87D9F2B4AE6C}" type="sibTrans" cxnId="{6FD928FA-568C-46C5-BFFC-4EDAD941C6E0}">
      <dgm:prSet/>
      <dgm:spPr/>
      <dgm:t>
        <a:bodyPr/>
        <a:lstStyle/>
        <a:p>
          <a:endParaRPr lang="en-US"/>
        </a:p>
      </dgm:t>
    </dgm:pt>
    <dgm:pt modelId="{BB3A855B-F84F-4640-92E6-9CC5F3D4E071}">
      <dgm:prSet phldrT="[Text]"/>
      <dgm:spPr/>
      <dgm:t>
        <a:bodyPr/>
        <a:lstStyle/>
        <a:p>
          <a:r>
            <a:rPr lang="tr-TR" b="1" dirty="0" smtClean="0"/>
            <a:t>UC-TR-0</a:t>
          </a:r>
          <a:r>
            <a:rPr lang="en-US" b="1" dirty="0" smtClean="0"/>
            <a:t>4</a:t>
          </a:r>
          <a:r>
            <a:rPr lang="tr-TR" b="1" dirty="0" smtClean="0"/>
            <a:t> (</a:t>
          </a:r>
          <a:r>
            <a:rPr lang="en-GB" b="1" dirty="0" smtClean="0"/>
            <a:t>UC-FR-01</a:t>
          </a:r>
          <a:r>
            <a:rPr lang="tr-TR" dirty="0" smtClean="0"/>
            <a:t>)</a:t>
          </a:r>
          <a:endParaRPr lang="en-US" b="1" dirty="0"/>
        </a:p>
      </dgm:t>
    </dgm:pt>
    <dgm:pt modelId="{72B88855-6791-4D30-9E91-E6850761D021}" type="parTrans" cxnId="{B7C34995-8671-48B3-BBB2-860EC0FA646B}">
      <dgm:prSet/>
      <dgm:spPr/>
      <dgm:t>
        <a:bodyPr/>
        <a:lstStyle/>
        <a:p>
          <a:endParaRPr lang="en-US"/>
        </a:p>
      </dgm:t>
    </dgm:pt>
    <dgm:pt modelId="{0D4F36CA-E78F-4BF9-8A02-B1A938D802FC}" type="sibTrans" cxnId="{B7C34995-8671-48B3-BBB2-860EC0FA646B}">
      <dgm:prSet/>
      <dgm:spPr/>
      <dgm:t>
        <a:bodyPr/>
        <a:lstStyle/>
        <a:p>
          <a:endParaRPr lang="en-US"/>
        </a:p>
      </dgm:t>
    </dgm:pt>
    <dgm:pt modelId="{1B360D24-05A3-4EFE-B3D7-4C879107ECA8}">
      <dgm:prSet phldrT="[Text]"/>
      <dgm:spPr/>
      <dgm:t>
        <a:bodyPr/>
        <a:lstStyle/>
        <a:p>
          <a:r>
            <a:rPr lang="en-GB" b="1" dirty="0" smtClean="0"/>
            <a:t>Synchronization between Models and Documentation</a:t>
          </a:r>
          <a:endParaRPr lang="en-US" b="1" dirty="0"/>
        </a:p>
      </dgm:t>
    </dgm:pt>
    <dgm:pt modelId="{AAABCFF0-9DEB-4065-8137-EEF33D9D72AB}" type="parTrans" cxnId="{CDA658C6-8CD1-47BF-8932-B50C3110A90E}">
      <dgm:prSet/>
      <dgm:spPr/>
      <dgm:t>
        <a:bodyPr/>
        <a:lstStyle/>
        <a:p>
          <a:endParaRPr lang="en-US"/>
        </a:p>
      </dgm:t>
    </dgm:pt>
    <dgm:pt modelId="{BAA8501B-BF06-4060-A1E0-1DC9DC9268A8}" type="sibTrans" cxnId="{CDA658C6-8CD1-47BF-8932-B50C3110A90E}">
      <dgm:prSet/>
      <dgm:spPr/>
      <dgm:t>
        <a:bodyPr/>
        <a:lstStyle/>
        <a:p>
          <a:endParaRPr lang="en-US"/>
        </a:p>
      </dgm:t>
    </dgm:pt>
    <dgm:pt modelId="{9A5AE576-75B8-4ECC-9690-8211CC6DBE6E}">
      <dgm:prSet phldrT="[Text]"/>
      <dgm:spPr/>
      <dgm:t>
        <a:bodyPr/>
        <a:lstStyle/>
        <a:p>
          <a:r>
            <a:rPr lang="tr-TR" b="1" dirty="0" smtClean="0"/>
            <a:t>UC-TR-0</a:t>
          </a:r>
          <a:r>
            <a:rPr lang="en-US" b="1" dirty="0" smtClean="0"/>
            <a:t>5</a:t>
          </a:r>
          <a:endParaRPr lang="en-US" b="1" dirty="0"/>
        </a:p>
      </dgm:t>
    </dgm:pt>
    <dgm:pt modelId="{075338D9-2411-4630-95AE-706FEF68AE6D}" type="parTrans" cxnId="{52C4AA8F-305D-4DD7-912F-A60C68E82B78}">
      <dgm:prSet/>
      <dgm:spPr/>
      <dgm:t>
        <a:bodyPr/>
        <a:lstStyle/>
        <a:p>
          <a:endParaRPr lang="en-US"/>
        </a:p>
      </dgm:t>
    </dgm:pt>
    <dgm:pt modelId="{8728F7EE-C47B-4630-BF4F-3461B1034994}" type="sibTrans" cxnId="{52C4AA8F-305D-4DD7-912F-A60C68E82B78}">
      <dgm:prSet/>
      <dgm:spPr/>
      <dgm:t>
        <a:bodyPr/>
        <a:lstStyle/>
        <a:p>
          <a:endParaRPr lang="en-US"/>
        </a:p>
      </dgm:t>
    </dgm:pt>
    <dgm:pt modelId="{0F367A8F-EC0F-4AEF-8E34-FE433D36E1EF}">
      <dgm:prSet phldrT="[Text]"/>
      <dgm:spPr/>
      <dgm:t>
        <a:bodyPr/>
        <a:lstStyle/>
        <a:p>
          <a:r>
            <a:rPr lang="tr-TR" b="1" dirty="0" err="1" smtClean="0"/>
            <a:t>Synchronous</a:t>
          </a:r>
          <a:r>
            <a:rPr lang="tr-TR" b="1" dirty="0" smtClean="0"/>
            <a:t> Business Process Design </a:t>
          </a:r>
          <a:r>
            <a:rPr lang="tr-TR" b="1" dirty="0" err="1" smtClean="0"/>
            <a:t>with</a:t>
          </a:r>
          <a:r>
            <a:rPr lang="tr-TR" b="1" dirty="0" smtClean="0"/>
            <a:t> </a:t>
          </a:r>
          <a:r>
            <a:rPr lang="tr-TR" b="1" dirty="0" err="1" smtClean="0"/>
            <a:t>Use</a:t>
          </a:r>
          <a:r>
            <a:rPr lang="tr-TR" b="1" dirty="0" smtClean="0"/>
            <a:t> </a:t>
          </a:r>
          <a:r>
            <a:rPr lang="tr-TR" b="1" dirty="0" err="1" smtClean="0"/>
            <a:t>Cases</a:t>
          </a:r>
          <a:endParaRPr lang="en-US" b="1" dirty="0"/>
        </a:p>
      </dgm:t>
    </dgm:pt>
    <dgm:pt modelId="{59E1FCA0-69D5-4E27-BE06-51FCEF20EAFC}" type="parTrans" cxnId="{681DD0BE-6437-42D1-96E2-BFA9EBADB26A}">
      <dgm:prSet/>
      <dgm:spPr/>
      <dgm:t>
        <a:bodyPr/>
        <a:lstStyle/>
        <a:p>
          <a:endParaRPr lang="en-US"/>
        </a:p>
      </dgm:t>
    </dgm:pt>
    <dgm:pt modelId="{051FCC1C-A6B5-430E-86D3-449234D38F40}" type="sibTrans" cxnId="{681DD0BE-6437-42D1-96E2-BFA9EBADB26A}">
      <dgm:prSet/>
      <dgm:spPr/>
      <dgm:t>
        <a:bodyPr/>
        <a:lstStyle/>
        <a:p>
          <a:endParaRPr lang="en-US"/>
        </a:p>
      </dgm:t>
    </dgm:pt>
    <dgm:pt modelId="{035E5BC8-E5DD-47E0-A94E-ABFB0B32AE63}" type="pres">
      <dgm:prSet presAssocID="{DFFC8465-8CA7-46DF-83E7-243FFABB1BAF}" presName="Name0" presStyleCnt="0">
        <dgm:presLayoutVars>
          <dgm:chMax/>
          <dgm:chPref/>
          <dgm:dir/>
        </dgm:presLayoutVars>
      </dgm:prSet>
      <dgm:spPr/>
      <dgm:t>
        <a:bodyPr/>
        <a:lstStyle/>
        <a:p>
          <a:endParaRPr lang="en-US"/>
        </a:p>
      </dgm:t>
    </dgm:pt>
    <dgm:pt modelId="{E06363B0-F42D-4CC8-825E-D8B2DCCB000F}" type="pres">
      <dgm:prSet presAssocID="{CECFFD80-7B1E-4188-83D9-4EECA5B107B5}" presName="parenttextcomposite" presStyleCnt="0"/>
      <dgm:spPr/>
    </dgm:pt>
    <dgm:pt modelId="{67D30C7D-4554-4CCF-BEB9-273B8BA62BA5}" type="pres">
      <dgm:prSet presAssocID="{CECFFD80-7B1E-4188-83D9-4EECA5B107B5}" presName="parenttext" presStyleLbl="revTx" presStyleIdx="0" presStyleCnt="3">
        <dgm:presLayoutVars>
          <dgm:chMax/>
          <dgm:chPref val="2"/>
          <dgm:bulletEnabled val="1"/>
        </dgm:presLayoutVars>
      </dgm:prSet>
      <dgm:spPr/>
      <dgm:t>
        <a:bodyPr/>
        <a:lstStyle/>
        <a:p>
          <a:endParaRPr lang="en-US"/>
        </a:p>
      </dgm:t>
    </dgm:pt>
    <dgm:pt modelId="{64CE4326-AA10-4942-A3B3-FF765E881593}" type="pres">
      <dgm:prSet presAssocID="{CECFFD80-7B1E-4188-83D9-4EECA5B107B5}" presName="composite" presStyleCnt="0"/>
      <dgm:spPr/>
    </dgm:pt>
    <dgm:pt modelId="{54CCB8D8-8029-4966-9FC3-0AF7C0097BF4}" type="pres">
      <dgm:prSet presAssocID="{CECFFD80-7B1E-4188-83D9-4EECA5B107B5}" presName="chevron1" presStyleLbl="alignNode1" presStyleIdx="0" presStyleCnt="21"/>
      <dgm:spPr/>
    </dgm:pt>
    <dgm:pt modelId="{570F086C-E0C8-40E0-ADD1-3EB3A1127252}" type="pres">
      <dgm:prSet presAssocID="{CECFFD80-7B1E-4188-83D9-4EECA5B107B5}" presName="chevron2" presStyleLbl="alignNode1" presStyleIdx="1" presStyleCnt="21"/>
      <dgm:spPr/>
    </dgm:pt>
    <dgm:pt modelId="{652BDC5E-3325-402E-ABD7-80653D9F98D3}" type="pres">
      <dgm:prSet presAssocID="{CECFFD80-7B1E-4188-83D9-4EECA5B107B5}" presName="chevron3" presStyleLbl="alignNode1" presStyleIdx="2" presStyleCnt="21"/>
      <dgm:spPr/>
    </dgm:pt>
    <dgm:pt modelId="{DA56F687-FEAC-45EF-92B6-A7D2935143E0}" type="pres">
      <dgm:prSet presAssocID="{CECFFD80-7B1E-4188-83D9-4EECA5B107B5}" presName="chevron4" presStyleLbl="alignNode1" presStyleIdx="3" presStyleCnt="21"/>
      <dgm:spPr/>
    </dgm:pt>
    <dgm:pt modelId="{B21B42B7-0D78-42C9-95C3-4B104D147686}" type="pres">
      <dgm:prSet presAssocID="{CECFFD80-7B1E-4188-83D9-4EECA5B107B5}" presName="chevron5" presStyleLbl="alignNode1" presStyleIdx="4" presStyleCnt="21"/>
      <dgm:spPr/>
    </dgm:pt>
    <dgm:pt modelId="{E85728DB-C606-4DE6-8ADC-3F74B3518119}" type="pres">
      <dgm:prSet presAssocID="{CECFFD80-7B1E-4188-83D9-4EECA5B107B5}" presName="chevron6" presStyleLbl="alignNode1" presStyleIdx="5" presStyleCnt="21"/>
      <dgm:spPr/>
    </dgm:pt>
    <dgm:pt modelId="{5F7443E9-625B-40BF-9A93-C6F48987335B}" type="pres">
      <dgm:prSet presAssocID="{CECFFD80-7B1E-4188-83D9-4EECA5B107B5}" presName="chevron7" presStyleLbl="alignNode1" presStyleIdx="6" presStyleCnt="21"/>
      <dgm:spPr/>
    </dgm:pt>
    <dgm:pt modelId="{713B507B-BC28-49E2-852E-52AABE068C61}" type="pres">
      <dgm:prSet presAssocID="{CECFFD80-7B1E-4188-83D9-4EECA5B107B5}" presName="childtext" presStyleLbl="solidFgAcc1" presStyleIdx="0" presStyleCnt="3">
        <dgm:presLayoutVars>
          <dgm:chMax/>
          <dgm:chPref val="0"/>
          <dgm:bulletEnabled val="1"/>
        </dgm:presLayoutVars>
      </dgm:prSet>
      <dgm:spPr/>
      <dgm:t>
        <a:bodyPr/>
        <a:lstStyle/>
        <a:p>
          <a:endParaRPr lang="en-US"/>
        </a:p>
      </dgm:t>
    </dgm:pt>
    <dgm:pt modelId="{9A27C3F3-DACD-4B35-A0C9-EC23634B3701}" type="pres">
      <dgm:prSet presAssocID="{B7092DD0-F636-4214-A967-BA25A0836B2E}" presName="sibTrans" presStyleCnt="0"/>
      <dgm:spPr/>
    </dgm:pt>
    <dgm:pt modelId="{4219AFE7-857B-4BE1-B799-D4333696E13F}" type="pres">
      <dgm:prSet presAssocID="{BB3A855B-F84F-4640-92E6-9CC5F3D4E071}" presName="parenttextcomposite" presStyleCnt="0"/>
      <dgm:spPr/>
    </dgm:pt>
    <dgm:pt modelId="{E5AF569E-876E-4D83-BE8B-117F608BB147}" type="pres">
      <dgm:prSet presAssocID="{BB3A855B-F84F-4640-92E6-9CC5F3D4E071}" presName="parenttext" presStyleLbl="revTx" presStyleIdx="1" presStyleCnt="3">
        <dgm:presLayoutVars>
          <dgm:chMax/>
          <dgm:chPref val="2"/>
          <dgm:bulletEnabled val="1"/>
        </dgm:presLayoutVars>
      </dgm:prSet>
      <dgm:spPr/>
      <dgm:t>
        <a:bodyPr/>
        <a:lstStyle/>
        <a:p>
          <a:endParaRPr lang="en-US"/>
        </a:p>
      </dgm:t>
    </dgm:pt>
    <dgm:pt modelId="{3814D6B6-D29A-469E-8371-9B1E537628ED}" type="pres">
      <dgm:prSet presAssocID="{BB3A855B-F84F-4640-92E6-9CC5F3D4E071}" presName="composite" presStyleCnt="0"/>
      <dgm:spPr/>
    </dgm:pt>
    <dgm:pt modelId="{BC25E7E9-B8D6-4AE5-9B3A-C5C55DB66F29}" type="pres">
      <dgm:prSet presAssocID="{BB3A855B-F84F-4640-92E6-9CC5F3D4E071}" presName="chevron1" presStyleLbl="alignNode1" presStyleIdx="7" presStyleCnt="21" custLinFactNeighborX="6537" custLinFactNeighborY="4188"/>
      <dgm:spPr/>
    </dgm:pt>
    <dgm:pt modelId="{639FFDF7-9BDB-4D4C-8F9C-05E8836B6107}" type="pres">
      <dgm:prSet presAssocID="{BB3A855B-F84F-4640-92E6-9CC5F3D4E071}" presName="chevron2" presStyleLbl="alignNode1" presStyleIdx="8" presStyleCnt="21"/>
      <dgm:spPr/>
    </dgm:pt>
    <dgm:pt modelId="{958F5857-3D7C-4D7A-9E85-104693404F56}" type="pres">
      <dgm:prSet presAssocID="{BB3A855B-F84F-4640-92E6-9CC5F3D4E071}" presName="chevron3" presStyleLbl="alignNode1" presStyleIdx="9" presStyleCnt="21"/>
      <dgm:spPr/>
    </dgm:pt>
    <dgm:pt modelId="{1CD67A12-0FA7-4D3B-852A-BC5CC02F3BB4}" type="pres">
      <dgm:prSet presAssocID="{BB3A855B-F84F-4640-92E6-9CC5F3D4E071}" presName="chevron4" presStyleLbl="alignNode1" presStyleIdx="10" presStyleCnt="21"/>
      <dgm:spPr/>
    </dgm:pt>
    <dgm:pt modelId="{9CD17D37-9A41-487C-B210-028C91D96C8E}" type="pres">
      <dgm:prSet presAssocID="{BB3A855B-F84F-4640-92E6-9CC5F3D4E071}" presName="chevron5" presStyleLbl="alignNode1" presStyleIdx="11" presStyleCnt="21"/>
      <dgm:spPr/>
    </dgm:pt>
    <dgm:pt modelId="{29928779-A3EC-4EE6-B518-28485835CCFF}" type="pres">
      <dgm:prSet presAssocID="{BB3A855B-F84F-4640-92E6-9CC5F3D4E071}" presName="chevron6" presStyleLbl="alignNode1" presStyleIdx="12" presStyleCnt="21"/>
      <dgm:spPr/>
    </dgm:pt>
    <dgm:pt modelId="{9D84CD9C-C6C3-490B-BFF1-F6C0B0FD4AEF}" type="pres">
      <dgm:prSet presAssocID="{BB3A855B-F84F-4640-92E6-9CC5F3D4E071}" presName="chevron7" presStyleLbl="alignNode1" presStyleIdx="13" presStyleCnt="21"/>
      <dgm:spPr/>
    </dgm:pt>
    <dgm:pt modelId="{D1324932-48F9-4F93-B145-80A19F6CA64D}" type="pres">
      <dgm:prSet presAssocID="{BB3A855B-F84F-4640-92E6-9CC5F3D4E071}" presName="childtext" presStyleLbl="solidFgAcc1" presStyleIdx="1" presStyleCnt="3">
        <dgm:presLayoutVars>
          <dgm:chMax/>
          <dgm:chPref val="0"/>
          <dgm:bulletEnabled val="1"/>
        </dgm:presLayoutVars>
      </dgm:prSet>
      <dgm:spPr/>
      <dgm:t>
        <a:bodyPr/>
        <a:lstStyle/>
        <a:p>
          <a:endParaRPr lang="en-US"/>
        </a:p>
      </dgm:t>
    </dgm:pt>
    <dgm:pt modelId="{CFAAE8A6-97D2-40E6-80AD-06FF4BFF9727}" type="pres">
      <dgm:prSet presAssocID="{0D4F36CA-E78F-4BF9-8A02-B1A938D802FC}" presName="sibTrans" presStyleCnt="0"/>
      <dgm:spPr/>
    </dgm:pt>
    <dgm:pt modelId="{93A91CED-A3F4-4732-91D8-21F6CDC20E8A}" type="pres">
      <dgm:prSet presAssocID="{9A5AE576-75B8-4ECC-9690-8211CC6DBE6E}" presName="parenttextcomposite" presStyleCnt="0"/>
      <dgm:spPr/>
    </dgm:pt>
    <dgm:pt modelId="{B5748150-B067-4F96-8490-CFE88D6914AE}" type="pres">
      <dgm:prSet presAssocID="{9A5AE576-75B8-4ECC-9690-8211CC6DBE6E}" presName="parenttext" presStyleLbl="revTx" presStyleIdx="2" presStyleCnt="3">
        <dgm:presLayoutVars>
          <dgm:chMax/>
          <dgm:chPref val="2"/>
          <dgm:bulletEnabled val="1"/>
        </dgm:presLayoutVars>
      </dgm:prSet>
      <dgm:spPr/>
      <dgm:t>
        <a:bodyPr/>
        <a:lstStyle/>
        <a:p>
          <a:endParaRPr lang="en-US"/>
        </a:p>
      </dgm:t>
    </dgm:pt>
    <dgm:pt modelId="{2FA47C54-3D7C-4B08-857C-F9B2BB1901A4}" type="pres">
      <dgm:prSet presAssocID="{9A5AE576-75B8-4ECC-9690-8211CC6DBE6E}" presName="composite" presStyleCnt="0"/>
      <dgm:spPr/>
    </dgm:pt>
    <dgm:pt modelId="{B88A5091-E880-4FCD-B83C-7B30D8F1977A}" type="pres">
      <dgm:prSet presAssocID="{9A5AE576-75B8-4ECC-9690-8211CC6DBE6E}" presName="chevron1" presStyleLbl="alignNode1" presStyleIdx="14" presStyleCnt="21"/>
      <dgm:spPr/>
    </dgm:pt>
    <dgm:pt modelId="{E5ADECE7-2B3E-409E-A7BB-CA72DABC03DE}" type="pres">
      <dgm:prSet presAssocID="{9A5AE576-75B8-4ECC-9690-8211CC6DBE6E}" presName="chevron2" presStyleLbl="alignNode1" presStyleIdx="15" presStyleCnt="21"/>
      <dgm:spPr/>
    </dgm:pt>
    <dgm:pt modelId="{A003CC51-021D-436B-A93C-67001494C32C}" type="pres">
      <dgm:prSet presAssocID="{9A5AE576-75B8-4ECC-9690-8211CC6DBE6E}" presName="chevron3" presStyleLbl="alignNode1" presStyleIdx="16" presStyleCnt="21"/>
      <dgm:spPr/>
    </dgm:pt>
    <dgm:pt modelId="{D1D00837-E43E-4024-9637-0E3B5F181E83}" type="pres">
      <dgm:prSet presAssocID="{9A5AE576-75B8-4ECC-9690-8211CC6DBE6E}" presName="chevron4" presStyleLbl="alignNode1" presStyleIdx="17" presStyleCnt="21"/>
      <dgm:spPr/>
    </dgm:pt>
    <dgm:pt modelId="{581A8C05-00F5-4827-A2F7-712F9314BE1B}" type="pres">
      <dgm:prSet presAssocID="{9A5AE576-75B8-4ECC-9690-8211CC6DBE6E}" presName="chevron5" presStyleLbl="alignNode1" presStyleIdx="18" presStyleCnt="21"/>
      <dgm:spPr/>
    </dgm:pt>
    <dgm:pt modelId="{60513703-7B66-44C3-B449-831716434C82}" type="pres">
      <dgm:prSet presAssocID="{9A5AE576-75B8-4ECC-9690-8211CC6DBE6E}" presName="chevron6" presStyleLbl="alignNode1" presStyleIdx="19" presStyleCnt="21"/>
      <dgm:spPr/>
    </dgm:pt>
    <dgm:pt modelId="{ACC01B3C-D25D-4A5A-8225-55AAE85287BD}" type="pres">
      <dgm:prSet presAssocID="{9A5AE576-75B8-4ECC-9690-8211CC6DBE6E}" presName="chevron7" presStyleLbl="alignNode1" presStyleIdx="20" presStyleCnt="21"/>
      <dgm:spPr/>
    </dgm:pt>
    <dgm:pt modelId="{DBDA977F-AAA4-4C8A-87F4-7B4A6BB24784}" type="pres">
      <dgm:prSet presAssocID="{9A5AE576-75B8-4ECC-9690-8211CC6DBE6E}" presName="childtext" presStyleLbl="solidFgAcc1" presStyleIdx="2" presStyleCnt="3">
        <dgm:presLayoutVars>
          <dgm:chMax/>
          <dgm:chPref val="0"/>
          <dgm:bulletEnabled val="1"/>
        </dgm:presLayoutVars>
      </dgm:prSet>
      <dgm:spPr/>
      <dgm:t>
        <a:bodyPr/>
        <a:lstStyle/>
        <a:p>
          <a:endParaRPr lang="en-US"/>
        </a:p>
      </dgm:t>
    </dgm:pt>
  </dgm:ptLst>
  <dgm:cxnLst>
    <dgm:cxn modelId="{B7C34995-8671-48B3-BBB2-860EC0FA646B}" srcId="{DFFC8465-8CA7-46DF-83E7-243FFABB1BAF}" destId="{BB3A855B-F84F-4640-92E6-9CC5F3D4E071}" srcOrd="1" destOrd="0" parTransId="{72B88855-6791-4D30-9E91-E6850761D021}" sibTransId="{0D4F36CA-E78F-4BF9-8A02-B1A938D802FC}"/>
    <dgm:cxn modelId="{1A5FE8A6-B55C-467D-A717-62AF68E29C71}" type="presOf" srcId="{1B360D24-05A3-4EFE-B3D7-4C879107ECA8}" destId="{D1324932-48F9-4F93-B145-80A19F6CA64D}" srcOrd="0" destOrd="0" presId="urn:microsoft.com/office/officeart/2008/layout/VerticalAccentList"/>
    <dgm:cxn modelId="{9961E0EE-7698-4904-8F92-12BAF0686A19}" type="presOf" srcId="{BB3A855B-F84F-4640-92E6-9CC5F3D4E071}" destId="{E5AF569E-876E-4D83-BE8B-117F608BB147}" srcOrd="0" destOrd="0" presId="urn:microsoft.com/office/officeart/2008/layout/VerticalAccentList"/>
    <dgm:cxn modelId="{4ACA40AA-23C9-4C7E-B39E-C7791D6CE95F}" type="presOf" srcId="{0F367A8F-EC0F-4AEF-8E34-FE433D36E1EF}" destId="{DBDA977F-AAA4-4C8A-87F4-7B4A6BB24784}" srcOrd="0" destOrd="0" presId="urn:microsoft.com/office/officeart/2008/layout/VerticalAccentList"/>
    <dgm:cxn modelId="{52C4AA8F-305D-4DD7-912F-A60C68E82B78}" srcId="{DFFC8465-8CA7-46DF-83E7-243FFABB1BAF}" destId="{9A5AE576-75B8-4ECC-9690-8211CC6DBE6E}" srcOrd="2" destOrd="0" parTransId="{075338D9-2411-4630-95AE-706FEF68AE6D}" sibTransId="{8728F7EE-C47B-4630-BF4F-3461B1034994}"/>
    <dgm:cxn modelId="{E9A42763-0EE1-4887-BDFC-0CDE919DCEA0}" type="presOf" srcId="{E3933C90-C19C-4739-BB24-6D7722B4978A}" destId="{713B507B-BC28-49E2-852E-52AABE068C61}" srcOrd="0" destOrd="0" presId="urn:microsoft.com/office/officeart/2008/layout/VerticalAccentList"/>
    <dgm:cxn modelId="{C884A638-5739-432A-8989-5590BC01DB2B}" type="presOf" srcId="{CECFFD80-7B1E-4188-83D9-4EECA5B107B5}" destId="{67D30C7D-4554-4CCF-BEB9-273B8BA62BA5}" srcOrd="0" destOrd="0" presId="urn:microsoft.com/office/officeart/2008/layout/VerticalAccentList"/>
    <dgm:cxn modelId="{CDA658C6-8CD1-47BF-8932-B50C3110A90E}" srcId="{BB3A855B-F84F-4640-92E6-9CC5F3D4E071}" destId="{1B360D24-05A3-4EFE-B3D7-4C879107ECA8}" srcOrd="0" destOrd="0" parTransId="{AAABCFF0-9DEB-4065-8137-EEF33D9D72AB}" sibTransId="{BAA8501B-BF06-4060-A1E0-1DC9DC9268A8}"/>
    <dgm:cxn modelId="{6FD928FA-568C-46C5-BFFC-4EDAD941C6E0}" srcId="{CECFFD80-7B1E-4188-83D9-4EECA5B107B5}" destId="{E3933C90-C19C-4739-BB24-6D7722B4978A}" srcOrd="0" destOrd="0" parTransId="{DA332960-4B4E-4CF4-A625-5AD4FBC23826}" sibTransId="{9C02DF32-D3FB-4AE0-9E25-87D9F2B4AE6C}"/>
    <dgm:cxn modelId="{8D1C8E16-496D-4118-A36C-B2CE2F549C18}" type="presOf" srcId="{DFFC8465-8CA7-46DF-83E7-243FFABB1BAF}" destId="{035E5BC8-E5DD-47E0-A94E-ABFB0B32AE63}" srcOrd="0" destOrd="0" presId="urn:microsoft.com/office/officeart/2008/layout/VerticalAccentList"/>
    <dgm:cxn modelId="{681DD0BE-6437-42D1-96E2-BFA9EBADB26A}" srcId="{9A5AE576-75B8-4ECC-9690-8211CC6DBE6E}" destId="{0F367A8F-EC0F-4AEF-8E34-FE433D36E1EF}" srcOrd="0" destOrd="0" parTransId="{59E1FCA0-69D5-4E27-BE06-51FCEF20EAFC}" sibTransId="{051FCC1C-A6B5-430E-86D3-449234D38F40}"/>
    <dgm:cxn modelId="{F178E43A-D86A-4D0D-ACC5-27DF5CB5BF14}" type="presOf" srcId="{9A5AE576-75B8-4ECC-9690-8211CC6DBE6E}" destId="{B5748150-B067-4F96-8490-CFE88D6914AE}" srcOrd="0" destOrd="0" presId="urn:microsoft.com/office/officeart/2008/layout/VerticalAccentList"/>
    <dgm:cxn modelId="{AC0CB4C8-17FE-4D37-96DD-DBEE35BA1BFB}" srcId="{DFFC8465-8CA7-46DF-83E7-243FFABB1BAF}" destId="{CECFFD80-7B1E-4188-83D9-4EECA5B107B5}" srcOrd="0" destOrd="0" parTransId="{1D37F7DD-A084-4B3D-93D3-538D73EE3A3B}" sibTransId="{B7092DD0-F636-4214-A967-BA25A0836B2E}"/>
    <dgm:cxn modelId="{AB621CCE-A022-45C5-8F42-7F70384FCB27}" type="presParOf" srcId="{035E5BC8-E5DD-47E0-A94E-ABFB0B32AE63}" destId="{E06363B0-F42D-4CC8-825E-D8B2DCCB000F}" srcOrd="0" destOrd="0" presId="urn:microsoft.com/office/officeart/2008/layout/VerticalAccentList"/>
    <dgm:cxn modelId="{F776DEF6-202A-491C-A198-620542A3BB35}" type="presParOf" srcId="{E06363B0-F42D-4CC8-825E-D8B2DCCB000F}" destId="{67D30C7D-4554-4CCF-BEB9-273B8BA62BA5}" srcOrd="0" destOrd="0" presId="urn:microsoft.com/office/officeart/2008/layout/VerticalAccentList"/>
    <dgm:cxn modelId="{CDCCCCE2-300F-40C0-AC26-B6F79A857FCC}" type="presParOf" srcId="{035E5BC8-E5DD-47E0-A94E-ABFB0B32AE63}" destId="{64CE4326-AA10-4942-A3B3-FF765E881593}" srcOrd="1" destOrd="0" presId="urn:microsoft.com/office/officeart/2008/layout/VerticalAccentList"/>
    <dgm:cxn modelId="{B2101331-7F61-4DBB-BC64-E7FA1D50D2D7}" type="presParOf" srcId="{64CE4326-AA10-4942-A3B3-FF765E881593}" destId="{54CCB8D8-8029-4966-9FC3-0AF7C0097BF4}" srcOrd="0" destOrd="0" presId="urn:microsoft.com/office/officeart/2008/layout/VerticalAccentList"/>
    <dgm:cxn modelId="{9867AACF-20AE-4D9C-B9DE-8ACACBAEE60D}" type="presParOf" srcId="{64CE4326-AA10-4942-A3B3-FF765E881593}" destId="{570F086C-E0C8-40E0-ADD1-3EB3A1127252}" srcOrd="1" destOrd="0" presId="urn:microsoft.com/office/officeart/2008/layout/VerticalAccentList"/>
    <dgm:cxn modelId="{F15594A8-3867-4C15-A5DC-8E7F6CD865E7}" type="presParOf" srcId="{64CE4326-AA10-4942-A3B3-FF765E881593}" destId="{652BDC5E-3325-402E-ABD7-80653D9F98D3}" srcOrd="2" destOrd="0" presId="urn:microsoft.com/office/officeart/2008/layout/VerticalAccentList"/>
    <dgm:cxn modelId="{66DF0DF9-616B-4F4C-BA47-358E32AF66C8}" type="presParOf" srcId="{64CE4326-AA10-4942-A3B3-FF765E881593}" destId="{DA56F687-FEAC-45EF-92B6-A7D2935143E0}" srcOrd="3" destOrd="0" presId="urn:microsoft.com/office/officeart/2008/layout/VerticalAccentList"/>
    <dgm:cxn modelId="{F32D4479-11B8-4E65-BD47-48C8E5068FE4}" type="presParOf" srcId="{64CE4326-AA10-4942-A3B3-FF765E881593}" destId="{B21B42B7-0D78-42C9-95C3-4B104D147686}" srcOrd="4" destOrd="0" presId="urn:microsoft.com/office/officeart/2008/layout/VerticalAccentList"/>
    <dgm:cxn modelId="{65F097B8-CEF9-4187-ADC7-CAAD2BD56381}" type="presParOf" srcId="{64CE4326-AA10-4942-A3B3-FF765E881593}" destId="{E85728DB-C606-4DE6-8ADC-3F74B3518119}" srcOrd="5" destOrd="0" presId="urn:microsoft.com/office/officeart/2008/layout/VerticalAccentList"/>
    <dgm:cxn modelId="{A73EC7BC-65B1-4656-A6C8-48EE251BA6EC}" type="presParOf" srcId="{64CE4326-AA10-4942-A3B3-FF765E881593}" destId="{5F7443E9-625B-40BF-9A93-C6F48987335B}" srcOrd="6" destOrd="0" presId="urn:microsoft.com/office/officeart/2008/layout/VerticalAccentList"/>
    <dgm:cxn modelId="{DCB2C6B6-FFE9-45BA-8604-8CC56DDC8A4C}" type="presParOf" srcId="{64CE4326-AA10-4942-A3B3-FF765E881593}" destId="{713B507B-BC28-49E2-852E-52AABE068C61}" srcOrd="7" destOrd="0" presId="urn:microsoft.com/office/officeart/2008/layout/VerticalAccentList"/>
    <dgm:cxn modelId="{D5A05FBE-2E79-4A64-B01D-DF557F5AE0C7}" type="presParOf" srcId="{035E5BC8-E5DD-47E0-A94E-ABFB0B32AE63}" destId="{9A27C3F3-DACD-4B35-A0C9-EC23634B3701}" srcOrd="2" destOrd="0" presId="urn:microsoft.com/office/officeart/2008/layout/VerticalAccentList"/>
    <dgm:cxn modelId="{8990B4CC-908F-4D0C-A35F-324BCD39BFD7}" type="presParOf" srcId="{035E5BC8-E5DD-47E0-A94E-ABFB0B32AE63}" destId="{4219AFE7-857B-4BE1-B799-D4333696E13F}" srcOrd="3" destOrd="0" presId="urn:microsoft.com/office/officeart/2008/layout/VerticalAccentList"/>
    <dgm:cxn modelId="{AE5BC926-3360-4005-83B9-CA00EE8DF0E4}" type="presParOf" srcId="{4219AFE7-857B-4BE1-B799-D4333696E13F}" destId="{E5AF569E-876E-4D83-BE8B-117F608BB147}" srcOrd="0" destOrd="0" presId="urn:microsoft.com/office/officeart/2008/layout/VerticalAccentList"/>
    <dgm:cxn modelId="{CDE6E01A-30D3-41BC-802C-85B67F5F84CB}" type="presParOf" srcId="{035E5BC8-E5DD-47E0-A94E-ABFB0B32AE63}" destId="{3814D6B6-D29A-469E-8371-9B1E537628ED}" srcOrd="4" destOrd="0" presId="urn:microsoft.com/office/officeart/2008/layout/VerticalAccentList"/>
    <dgm:cxn modelId="{BA622C3A-958D-4A3E-AD3A-90286DB68272}" type="presParOf" srcId="{3814D6B6-D29A-469E-8371-9B1E537628ED}" destId="{BC25E7E9-B8D6-4AE5-9B3A-C5C55DB66F29}" srcOrd="0" destOrd="0" presId="urn:microsoft.com/office/officeart/2008/layout/VerticalAccentList"/>
    <dgm:cxn modelId="{2B256C25-A0D0-4E63-94FB-FD5A5966D257}" type="presParOf" srcId="{3814D6B6-D29A-469E-8371-9B1E537628ED}" destId="{639FFDF7-9BDB-4D4C-8F9C-05E8836B6107}" srcOrd="1" destOrd="0" presId="urn:microsoft.com/office/officeart/2008/layout/VerticalAccentList"/>
    <dgm:cxn modelId="{B8D24064-A745-48F8-A4EF-0F14C8D6A88E}" type="presParOf" srcId="{3814D6B6-D29A-469E-8371-9B1E537628ED}" destId="{958F5857-3D7C-4D7A-9E85-104693404F56}" srcOrd="2" destOrd="0" presId="urn:microsoft.com/office/officeart/2008/layout/VerticalAccentList"/>
    <dgm:cxn modelId="{1A68310D-0A34-49A7-B653-B1ED38CE4841}" type="presParOf" srcId="{3814D6B6-D29A-469E-8371-9B1E537628ED}" destId="{1CD67A12-0FA7-4D3B-852A-BC5CC02F3BB4}" srcOrd="3" destOrd="0" presId="urn:microsoft.com/office/officeart/2008/layout/VerticalAccentList"/>
    <dgm:cxn modelId="{E4918AB6-FDE5-4FE3-92F3-93E8144709E8}" type="presParOf" srcId="{3814D6B6-D29A-469E-8371-9B1E537628ED}" destId="{9CD17D37-9A41-487C-B210-028C91D96C8E}" srcOrd="4" destOrd="0" presId="urn:microsoft.com/office/officeart/2008/layout/VerticalAccentList"/>
    <dgm:cxn modelId="{95C6E5B7-06F6-499F-871A-EFB09BCD19C0}" type="presParOf" srcId="{3814D6B6-D29A-469E-8371-9B1E537628ED}" destId="{29928779-A3EC-4EE6-B518-28485835CCFF}" srcOrd="5" destOrd="0" presId="urn:microsoft.com/office/officeart/2008/layout/VerticalAccentList"/>
    <dgm:cxn modelId="{F33335D5-F47A-41B8-BF1C-34E957EFE05E}" type="presParOf" srcId="{3814D6B6-D29A-469E-8371-9B1E537628ED}" destId="{9D84CD9C-C6C3-490B-BFF1-F6C0B0FD4AEF}" srcOrd="6" destOrd="0" presId="urn:microsoft.com/office/officeart/2008/layout/VerticalAccentList"/>
    <dgm:cxn modelId="{5127E371-9930-4D47-A648-8A76107F7CAD}" type="presParOf" srcId="{3814D6B6-D29A-469E-8371-9B1E537628ED}" destId="{D1324932-48F9-4F93-B145-80A19F6CA64D}" srcOrd="7" destOrd="0" presId="urn:microsoft.com/office/officeart/2008/layout/VerticalAccentList"/>
    <dgm:cxn modelId="{4A504452-0FAD-4A1B-907E-721DCA73640B}" type="presParOf" srcId="{035E5BC8-E5DD-47E0-A94E-ABFB0B32AE63}" destId="{CFAAE8A6-97D2-40E6-80AD-06FF4BFF9727}" srcOrd="5" destOrd="0" presId="urn:microsoft.com/office/officeart/2008/layout/VerticalAccentList"/>
    <dgm:cxn modelId="{2956BABA-1765-4439-B239-EE03B24E1041}" type="presParOf" srcId="{035E5BC8-E5DD-47E0-A94E-ABFB0B32AE63}" destId="{93A91CED-A3F4-4732-91D8-21F6CDC20E8A}" srcOrd="6" destOrd="0" presId="urn:microsoft.com/office/officeart/2008/layout/VerticalAccentList"/>
    <dgm:cxn modelId="{3135532F-FB15-49C3-BE04-0E97B2A0B5D4}" type="presParOf" srcId="{93A91CED-A3F4-4732-91D8-21F6CDC20E8A}" destId="{B5748150-B067-4F96-8490-CFE88D6914AE}" srcOrd="0" destOrd="0" presId="urn:microsoft.com/office/officeart/2008/layout/VerticalAccentList"/>
    <dgm:cxn modelId="{53D26AB8-B9EB-4155-84C0-156E69B47ADA}" type="presParOf" srcId="{035E5BC8-E5DD-47E0-A94E-ABFB0B32AE63}" destId="{2FA47C54-3D7C-4B08-857C-F9B2BB1901A4}" srcOrd="7" destOrd="0" presId="urn:microsoft.com/office/officeart/2008/layout/VerticalAccentList"/>
    <dgm:cxn modelId="{36C9490C-F8EB-44B3-9965-EEED8DF7EC42}" type="presParOf" srcId="{2FA47C54-3D7C-4B08-857C-F9B2BB1901A4}" destId="{B88A5091-E880-4FCD-B83C-7B30D8F1977A}" srcOrd="0" destOrd="0" presId="urn:microsoft.com/office/officeart/2008/layout/VerticalAccentList"/>
    <dgm:cxn modelId="{CEC75657-3DD2-4FF5-9661-FC89F0B6DF43}" type="presParOf" srcId="{2FA47C54-3D7C-4B08-857C-F9B2BB1901A4}" destId="{E5ADECE7-2B3E-409E-A7BB-CA72DABC03DE}" srcOrd="1" destOrd="0" presId="urn:microsoft.com/office/officeart/2008/layout/VerticalAccentList"/>
    <dgm:cxn modelId="{9C243BF5-7BF1-4D66-B305-330D9C73E55C}" type="presParOf" srcId="{2FA47C54-3D7C-4B08-857C-F9B2BB1901A4}" destId="{A003CC51-021D-436B-A93C-67001494C32C}" srcOrd="2" destOrd="0" presId="urn:microsoft.com/office/officeart/2008/layout/VerticalAccentList"/>
    <dgm:cxn modelId="{3B020E8D-9A0F-4C70-BD2E-DA6349E97959}" type="presParOf" srcId="{2FA47C54-3D7C-4B08-857C-F9B2BB1901A4}" destId="{D1D00837-E43E-4024-9637-0E3B5F181E83}" srcOrd="3" destOrd="0" presId="urn:microsoft.com/office/officeart/2008/layout/VerticalAccentList"/>
    <dgm:cxn modelId="{368C420B-B9EB-40DD-A914-C00450F44EF7}" type="presParOf" srcId="{2FA47C54-3D7C-4B08-857C-F9B2BB1901A4}" destId="{581A8C05-00F5-4827-A2F7-712F9314BE1B}" srcOrd="4" destOrd="0" presId="urn:microsoft.com/office/officeart/2008/layout/VerticalAccentList"/>
    <dgm:cxn modelId="{61337E97-718A-4ADF-BFE0-AF2E3C882E7C}" type="presParOf" srcId="{2FA47C54-3D7C-4B08-857C-F9B2BB1901A4}" destId="{60513703-7B66-44C3-B449-831716434C82}" srcOrd="5" destOrd="0" presId="urn:microsoft.com/office/officeart/2008/layout/VerticalAccentList"/>
    <dgm:cxn modelId="{88657FEF-C7D2-4442-B358-BF004115AF9A}" type="presParOf" srcId="{2FA47C54-3D7C-4B08-857C-F9B2BB1901A4}" destId="{ACC01B3C-D25D-4A5A-8225-55AAE85287BD}" srcOrd="6" destOrd="0" presId="urn:microsoft.com/office/officeart/2008/layout/VerticalAccentList"/>
    <dgm:cxn modelId="{B453E14D-0763-4126-9F47-CB96ECF3C874}" type="presParOf" srcId="{2FA47C54-3D7C-4B08-857C-F9B2BB1901A4}" destId="{DBDA977F-AAA4-4C8A-87F4-7B4A6BB24784}"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E162AD-861D-4555-B043-F79679CCDBDA}">
      <dsp:nvSpPr>
        <dsp:cNvPr id="0" name=""/>
        <dsp:cNvSpPr/>
      </dsp:nvSpPr>
      <dsp:spPr>
        <a:xfrm>
          <a:off x="-5518612" y="-844922"/>
          <a:ext cx="6570790" cy="6570790"/>
        </a:xfrm>
        <a:prstGeom prst="blockArc">
          <a:avLst>
            <a:gd name="adj1" fmla="val 18900000"/>
            <a:gd name="adj2" fmla="val 2700000"/>
            <a:gd name="adj3" fmla="val 329"/>
          </a:avLst>
        </a:pr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3A0F07-E034-4062-A940-9809D659D640}">
      <dsp:nvSpPr>
        <dsp:cNvPr id="0" name=""/>
        <dsp:cNvSpPr/>
      </dsp:nvSpPr>
      <dsp:spPr>
        <a:xfrm>
          <a:off x="460028" y="304961"/>
          <a:ext cx="8112841" cy="61031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4436"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t>Resource Allocation:</a:t>
          </a:r>
          <a:r>
            <a:rPr lang="tr-TR" sz="2000" b="1" kern="1200" dirty="0" smtClean="0"/>
            <a:t> 68,71 </a:t>
          </a:r>
          <a:r>
            <a:rPr lang="en-US" sz="2000" b="1" kern="1200" noProof="0" dirty="0" smtClean="0"/>
            <a:t>person year</a:t>
          </a:r>
        </a:p>
      </dsp:txBody>
      <dsp:txXfrm>
        <a:off x="460028" y="304961"/>
        <a:ext cx="8112841" cy="610313"/>
      </dsp:txXfrm>
    </dsp:sp>
    <dsp:sp modelId="{47DD8210-5628-4679-9FA7-1B1563160569}">
      <dsp:nvSpPr>
        <dsp:cNvPr id="0" name=""/>
        <dsp:cNvSpPr/>
      </dsp:nvSpPr>
      <dsp:spPr>
        <a:xfrm>
          <a:off x="78583" y="228672"/>
          <a:ext cx="762891" cy="762891"/>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F7D09E-5404-4ECE-AC3C-59FA44FE4C04}">
      <dsp:nvSpPr>
        <dsp:cNvPr id="0" name=""/>
        <dsp:cNvSpPr/>
      </dsp:nvSpPr>
      <dsp:spPr>
        <a:xfrm>
          <a:off x="897361" y="1220138"/>
          <a:ext cx="7675509" cy="610313"/>
        </a:xfrm>
        <a:prstGeom prst="rect">
          <a:avLst/>
        </a:prstGeom>
        <a:solidFill>
          <a:schemeClr val="accent5">
            <a:hueOff val="1536645"/>
            <a:satOff val="5655"/>
            <a:lumOff val="-1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4436" tIns="50800" rIns="50800" bIns="50800" numCol="1" spcCol="1270" anchor="ctr" anchorCtr="0">
          <a:noAutofit/>
        </a:bodyPr>
        <a:lstStyle/>
        <a:p>
          <a:pPr lvl="0" algn="l" defTabSz="889000">
            <a:lnSpc>
              <a:spcPct val="90000"/>
            </a:lnSpc>
            <a:spcBef>
              <a:spcPct val="0"/>
            </a:spcBef>
            <a:spcAft>
              <a:spcPct val="35000"/>
            </a:spcAft>
          </a:pPr>
          <a:r>
            <a:rPr lang="tr-TR" sz="2000" b="1" kern="1200" dirty="0" smtClean="0"/>
            <a:t>Project </a:t>
          </a:r>
          <a:r>
            <a:rPr lang="en-US" sz="2000" b="1" kern="1200" dirty="0" smtClean="0"/>
            <a:t>Duration: </a:t>
          </a:r>
          <a:r>
            <a:rPr lang="tr-TR" sz="2000" b="1" kern="1200" dirty="0" smtClean="0"/>
            <a:t>36 </a:t>
          </a:r>
          <a:r>
            <a:rPr lang="en-US" sz="2000" b="1" kern="1200" dirty="0" smtClean="0"/>
            <a:t>month</a:t>
          </a:r>
          <a:r>
            <a:rPr lang="tr-TR" sz="2000" b="1" kern="1200" dirty="0" smtClean="0"/>
            <a:t>s</a:t>
          </a:r>
          <a:endParaRPr lang="en-US" sz="2000" b="1" kern="1200" dirty="0" smtClean="0"/>
        </a:p>
      </dsp:txBody>
      <dsp:txXfrm>
        <a:off x="897361" y="1220138"/>
        <a:ext cx="7675509" cy="610313"/>
      </dsp:txXfrm>
    </dsp:sp>
    <dsp:sp modelId="{62FF596E-3DC2-41AB-A286-73700C7462E6}">
      <dsp:nvSpPr>
        <dsp:cNvPr id="0" name=""/>
        <dsp:cNvSpPr/>
      </dsp:nvSpPr>
      <dsp:spPr>
        <a:xfrm>
          <a:off x="515915" y="1143849"/>
          <a:ext cx="762891" cy="762891"/>
        </a:xfrm>
        <a:prstGeom prst="ellipse">
          <a:avLst/>
        </a:prstGeom>
        <a:solidFill>
          <a:schemeClr val="lt1">
            <a:hueOff val="0"/>
            <a:satOff val="0"/>
            <a:lumOff val="0"/>
            <a:alphaOff val="0"/>
          </a:schemeClr>
        </a:solidFill>
        <a:ln w="25400" cap="flat" cmpd="sng" algn="ctr">
          <a:solidFill>
            <a:schemeClr val="accent5">
              <a:hueOff val="1536645"/>
              <a:satOff val="5655"/>
              <a:lumOff val="-1961"/>
              <a:alphaOff val="0"/>
            </a:schemeClr>
          </a:solidFill>
          <a:prstDash val="solid"/>
        </a:ln>
        <a:effectLst/>
      </dsp:spPr>
      <dsp:style>
        <a:lnRef idx="2">
          <a:scrgbClr r="0" g="0" b="0"/>
        </a:lnRef>
        <a:fillRef idx="1">
          <a:scrgbClr r="0" g="0" b="0"/>
        </a:fillRef>
        <a:effectRef idx="0">
          <a:scrgbClr r="0" g="0" b="0"/>
        </a:effectRef>
        <a:fontRef idx="minor"/>
      </dsp:style>
    </dsp:sp>
    <dsp:sp modelId="{D5C5F8E0-EDFB-473A-8910-273A818F572B}">
      <dsp:nvSpPr>
        <dsp:cNvPr id="0" name=""/>
        <dsp:cNvSpPr/>
      </dsp:nvSpPr>
      <dsp:spPr>
        <a:xfrm>
          <a:off x="1031587" y="2135315"/>
          <a:ext cx="7541283" cy="610313"/>
        </a:xfrm>
        <a:prstGeom prst="rect">
          <a:avLst/>
        </a:prstGeom>
        <a:solidFill>
          <a:schemeClr val="accent5">
            <a:hueOff val="3073291"/>
            <a:satOff val="11311"/>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4436" tIns="50800" rIns="50800" bIns="50800" numCol="1" spcCol="1270" anchor="ctr" anchorCtr="0">
          <a:noAutofit/>
        </a:bodyPr>
        <a:lstStyle/>
        <a:p>
          <a:pPr lvl="0" algn="l" defTabSz="889000">
            <a:lnSpc>
              <a:spcPct val="90000"/>
            </a:lnSpc>
            <a:spcBef>
              <a:spcPct val="0"/>
            </a:spcBef>
            <a:spcAft>
              <a:spcPct val="35000"/>
            </a:spcAft>
          </a:pPr>
          <a:r>
            <a:rPr lang="en-US" sz="2000" b="1" kern="1200" noProof="0" dirty="0" smtClean="0"/>
            <a:t>Planned</a:t>
          </a:r>
          <a:r>
            <a:rPr lang="tr-TR" sz="2000" b="1" kern="1200" dirty="0" smtClean="0"/>
            <a:t> </a:t>
          </a:r>
          <a:r>
            <a:rPr lang="en-US" sz="2000" b="1" kern="1200" dirty="0" smtClean="0"/>
            <a:t>Budget:</a:t>
          </a:r>
          <a:r>
            <a:rPr lang="tr-TR" sz="2000" b="1" kern="1200" dirty="0" smtClean="0"/>
            <a:t> </a:t>
          </a:r>
          <a:r>
            <a:rPr lang="en-US" sz="2000" b="1" i="0" kern="1200" dirty="0" smtClean="0"/>
            <a:t>5,543</a:t>
          </a:r>
          <a:r>
            <a:rPr lang="tr-TR" sz="2000" b="1" i="0" kern="1200" dirty="0" smtClean="0"/>
            <a:t>,000 Euro</a:t>
          </a:r>
          <a:endParaRPr lang="en-US" sz="2000" b="1" kern="1200" dirty="0" smtClean="0"/>
        </a:p>
      </dsp:txBody>
      <dsp:txXfrm>
        <a:off x="1031587" y="2135315"/>
        <a:ext cx="7541283" cy="610313"/>
      </dsp:txXfrm>
    </dsp:sp>
    <dsp:sp modelId="{BBA824C2-C2F0-4C8C-8C9D-CD98F578FF82}">
      <dsp:nvSpPr>
        <dsp:cNvPr id="0" name=""/>
        <dsp:cNvSpPr/>
      </dsp:nvSpPr>
      <dsp:spPr>
        <a:xfrm>
          <a:off x="650141" y="2059026"/>
          <a:ext cx="762891" cy="762891"/>
        </a:xfrm>
        <a:prstGeom prst="ellipse">
          <a:avLst/>
        </a:prstGeom>
        <a:solidFill>
          <a:schemeClr val="lt1">
            <a:hueOff val="0"/>
            <a:satOff val="0"/>
            <a:lumOff val="0"/>
            <a:alphaOff val="0"/>
          </a:schemeClr>
        </a:solidFill>
        <a:ln w="25400" cap="flat" cmpd="sng" algn="ctr">
          <a:solidFill>
            <a:schemeClr val="accent5">
              <a:hueOff val="3073291"/>
              <a:satOff val="11311"/>
              <a:lumOff val="-3922"/>
              <a:alphaOff val="0"/>
            </a:schemeClr>
          </a:solidFill>
          <a:prstDash val="solid"/>
        </a:ln>
        <a:effectLst/>
      </dsp:spPr>
      <dsp:style>
        <a:lnRef idx="2">
          <a:scrgbClr r="0" g="0" b="0"/>
        </a:lnRef>
        <a:fillRef idx="1">
          <a:scrgbClr r="0" g="0" b="0"/>
        </a:fillRef>
        <a:effectRef idx="0">
          <a:scrgbClr r="0" g="0" b="0"/>
        </a:effectRef>
        <a:fontRef idx="minor"/>
      </dsp:style>
    </dsp:sp>
    <dsp:sp modelId="{2DF6772C-C3CF-4AC1-9BA4-525A2B035D2C}">
      <dsp:nvSpPr>
        <dsp:cNvPr id="0" name=""/>
        <dsp:cNvSpPr/>
      </dsp:nvSpPr>
      <dsp:spPr>
        <a:xfrm>
          <a:off x="897361" y="3050493"/>
          <a:ext cx="7675509" cy="610313"/>
        </a:xfrm>
        <a:prstGeom prst="rect">
          <a:avLst/>
        </a:prstGeom>
        <a:solidFill>
          <a:schemeClr val="accent5">
            <a:hueOff val="4609937"/>
            <a:satOff val="16966"/>
            <a:lumOff val="-58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4436"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t>Start and Finish Date: </a:t>
          </a:r>
          <a:r>
            <a:rPr lang="en-US" sz="2000" b="1" i="0" kern="1200" dirty="0" smtClean="0"/>
            <a:t>01 Oct 2014</a:t>
          </a:r>
          <a:r>
            <a:rPr lang="tr-TR" sz="2000" b="1" i="0" kern="1200" dirty="0" smtClean="0"/>
            <a:t> </a:t>
          </a:r>
          <a:r>
            <a:rPr lang="en-US" sz="2000" b="1" kern="1200" dirty="0" smtClean="0"/>
            <a:t>– </a:t>
          </a:r>
          <a:r>
            <a:rPr lang="en-US" sz="2000" b="1" i="0" kern="1200" dirty="0" smtClean="0"/>
            <a:t>30 Sep 2017</a:t>
          </a:r>
          <a:endParaRPr lang="en-US" sz="2000" b="1" kern="1200" dirty="0" smtClean="0"/>
        </a:p>
      </dsp:txBody>
      <dsp:txXfrm>
        <a:off x="897361" y="3050493"/>
        <a:ext cx="7675509" cy="610313"/>
      </dsp:txXfrm>
    </dsp:sp>
    <dsp:sp modelId="{BCC0CC63-F434-48EB-80DC-BB17B738BA30}">
      <dsp:nvSpPr>
        <dsp:cNvPr id="0" name=""/>
        <dsp:cNvSpPr/>
      </dsp:nvSpPr>
      <dsp:spPr>
        <a:xfrm>
          <a:off x="515915" y="2974203"/>
          <a:ext cx="762891" cy="762891"/>
        </a:xfrm>
        <a:prstGeom prst="ellipse">
          <a:avLst/>
        </a:prstGeom>
        <a:solidFill>
          <a:schemeClr val="lt1">
            <a:hueOff val="0"/>
            <a:satOff val="0"/>
            <a:lumOff val="0"/>
            <a:alphaOff val="0"/>
          </a:schemeClr>
        </a:solidFill>
        <a:ln w="25400" cap="flat" cmpd="sng" algn="ctr">
          <a:solidFill>
            <a:schemeClr val="accent5">
              <a:hueOff val="4609937"/>
              <a:satOff val="16966"/>
              <a:lumOff val="-5883"/>
              <a:alphaOff val="0"/>
            </a:schemeClr>
          </a:solidFill>
          <a:prstDash val="solid"/>
        </a:ln>
        <a:effectLst/>
      </dsp:spPr>
      <dsp:style>
        <a:lnRef idx="2">
          <a:scrgbClr r="0" g="0" b="0"/>
        </a:lnRef>
        <a:fillRef idx="1">
          <a:scrgbClr r="0" g="0" b="0"/>
        </a:fillRef>
        <a:effectRef idx="0">
          <a:scrgbClr r="0" g="0" b="0"/>
        </a:effectRef>
        <a:fontRef idx="minor"/>
      </dsp:style>
    </dsp:sp>
    <dsp:sp modelId="{F0C0F07C-71F4-4ED2-AF83-F522BB0207BB}">
      <dsp:nvSpPr>
        <dsp:cNvPr id="0" name=""/>
        <dsp:cNvSpPr/>
      </dsp:nvSpPr>
      <dsp:spPr>
        <a:xfrm>
          <a:off x="460028" y="3965670"/>
          <a:ext cx="8112841" cy="610313"/>
        </a:xfrm>
        <a:prstGeom prst="rect">
          <a:avLst/>
        </a:prstGeom>
        <a:solidFill>
          <a:schemeClr val="accent5">
            <a:hueOff val="6146582"/>
            <a:satOff val="22622"/>
            <a:lumOff val="-78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4436" tIns="50800" rIns="50800" bIns="50800" numCol="1" spcCol="1270" anchor="ctr" anchorCtr="0">
          <a:noAutofit/>
        </a:bodyPr>
        <a:lstStyle/>
        <a:p>
          <a:pPr lvl="0" algn="l" defTabSz="889000">
            <a:lnSpc>
              <a:spcPct val="90000"/>
            </a:lnSpc>
            <a:spcBef>
              <a:spcPct val="0"/>
            </a:spcBef>
            <a:spcAft>
              <a:spcPct val="35000"/>
            </a:spcAft>
          </a:pPr>
          <a:r>
            <a:rPr lang="en-US" sz="2000" b="1" kern="1200" noProof="0" dirty="0" smtClean="0"/>
            <a:t>Open-Source</a:t>
          </a:r>
          <a:r>
            <a:rPr lang="tr-TR" sz="2000" b="1" kern="1200" noProof="0" dirty="0" smtClean="0"/>
            <a:t> </a:t>
          </a:r>
          <a:r>
            <a:rPr lang="en-US" sz="2000" b="1" kern="1200" noProof="0" dirty="0" smtClean="0"/>
            <a:t>Software leading by a Turkish SME</a:t>
          </a:r>
          <a:endParaRPr lang="en-US" sz="2000" b="1" kern="1200" noProof="0" dirty="0"/>
        </a:p>
      </dsp:txBody>
      <dsp:txXfrm>
        <a:off x="460028" y="3965670"/>
        <a:ext cx="8112841" cy="610313"/>
      </dsp:txXfrm>
    </dsp:sp>
    <dsp:sp modelId="{E3881355-043C-4419-AEB7-379EADAB5E21}">
      <dsp:nvSpPr>
        <dsp:cNvPr id="0" name=""/>
        <dsp:cNvSpPr/>
      </dsp:nvSpPr>
      <dsp:spPr>
        <a:xfrm>
          <a:off x="78583" y="3889381"/>
          <a:ext cx="762891" cy="762891"/>
        </a:xfrm>
        <a:prstGeom prst="ellipse">
          <a:avLst/>
        </a:prstGeom>
        <a:solidFill>
          <a:schemeClr val="lt1">
            <a:hueOff val="0"/>
            <a:satOff val="0"/>
            <a:lumOff val="0"/>
            <a:alphaOff val="0"/>
          </a:schemeClr>
        </a:solidFill>
        <a:ln w="25400" cap="flat" cmpd="sng" algn="ctr">
          <a:solidFill>
            <a:schemeClr val="accent5">
              <a:hueOff val="6146582"/>
              <a:satOff val="22622"/>
              <a:lumOff val="-7844"/>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51145-6750-4ECF-9B4E-F6FDC5A6B041}">
      <dsp:nvSpPr>
        <dsp:cNvPr id="0" name=""/>
        <dsp:cNvSpPr/>
      </dsp:nvSpPr>
      <dsp:spPr>
        <a:xfrm>
          <a:off x="0" y="410541"/>
          <a:ext cx="8351520" cy="81585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8171" tIns="291592" rIns="648171" bIns="99568" numCol="1" spcCol="1270" anchor="t" anchorCtr="0">
          <a:noAutofit/>
        </a:bodyPr>
        <a:lstStyle/>
        <a:p>
          <a:pPr marL="114300" lvl="1" indent="-114300" algn="l" defTabSz="622300">
            <a:lnSpc>
              <a:spcPct val="90000"/>
            </a:lnSpc>
            <a:spcBef>
              <a:spcPct val="0"/>
            </a:spcBef>
            <a:spcAft>
              <a:spcPct val="15000"/>
            </a:spcAft>
            <a:buChar char="••"/>
          </a:pPr>
          <a:r>
            <a:rPr lang="en-GB" sz="1400" kern="1200" dirty="0" smtClean="0"/>
            <a:t>provides the infrastructure to register and launch transformations.</a:t>
          </a:r>
          <a:endParaRPr lang="en-US" sz="1400" kern="1200" dirty="0"/>
        </a:p>
        <a:p>
          <a:pPr marL="114300" lvl="1" indent="-114300" algn="l" defTabSz="622300">
            <a:lnSpc>
              <a:spcPct val="90000"/>
            </a:lnSpc>
            <a:spcBef>
              <a:spcPct val="0"/>
            </a:spcBef>
            <a:spcAft>
              <a:spcPct val="15000"/>
            </a:spcAft>
            <a:buChar char="••"/>
          </a:pPr>
          <a:r>
            <a:rPr lang="en-GB" sz="1400" kern="1200" dirty="0" smtClean="0"/>
            <a:t>obtains one or several output models from one or several input models.</a:t>
          </a:r>
          <a:endParaRPr lang="en-US" sz="1400" kern="1200" dirty="0"/>
        </a:p>
      </dsp:txBody>
      <dsp:txXfrm>
        <a:off x="0" y="410541"/>
        <a:ext cx="8351520" cy="815850"/>
      </dsp:txXfrm>
    </dsp:sp>
    <dsp:sp modelId="{A54D5A45-5885-4759-A2EE-264B33DDDA49}">
      <dsp:nvSpPr>
        <dsp:cNvPr id="0" name=""/>
        <dsp:cNvSpPr/>
      </dsp:nvSpPr>
      <dsp:spPr>
        <a:xfrm>
          <a:off x="417576" y="203901"/>
          <a:ext cx="5846064" cy="4132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67" tIns="0" rIns="220967" bIns="0" numCol="1" spcCol="1270" anchor="ctr" anchorCtr="0">
          <a:noAutofit/>
        </a:bodyPr>
        <a:lstStyle/>
        <a:p>
          <a:pPr lvl="0" algn="l" defTabSz="622300">
            <a:lnSpc>
              <a:spcPct val="90000"/>
            </a:lnSpc>
            <a:spcBef>
              <a:spcPct val="0"/>
            </a:spcBef>
            <a:spcAft>
              <a:spcPct val="35000"/>
            </a:spcAft>
          </a:pPr>
          <a:r>
            <a:rPr lang="en-GB" sz="1400" b="1" kern="1200" dirty="0" smtClean="0"/>
            <a:t>Transformation Manager</a:t>
          </a:r>
          <a:endParaRPr lang="en-US" sz="1400" kern="1200" dirty="0"/>
        </a:p>
      </dsp:txBody>
      <dsp:txXfrm>
        <a:off x="437751" y="224076"/>
        <a:ext cx="5805714" cy="372930"/>
      </dsp:txXfrm>
    </dsp:sp>
    <dsp:sp modelId="{57DA0112-674A-44F5-9BEF-89B86EC4A556}">
      <dsp:nvSpPr>
        <dsp:cNvPr id="0" name=""/>
        <dsp:cNvSpPr/>
      </dsp:nvSpPr>
      <dsp:spPr>
        <a:xfrm>
          <a:off x="0" y="1508631"/>
          <a:ext cx="8351520" cy="1256850"/>
        </a:xfrm>
        <a:prstGeom prst="rect">
          <a:avLst/>
        </a:prstGeom>
        <a:solidFill>
          <a:schemeClr val="lt1">
            <a:alpha val="90000"/>
            <a:hueOff val="0"/>
            <a:satOff val="0"/>
            <a:lumOff val="0"/>
            <a:alphaOff val="0"/>
          </a:schemeClr>
        </a:solidFill>
        <a:ln w="25400" cap="flat" cmpd="sng" algn="ctr">
          <a:solidFill>
            <a:schemeClr val="accent5">
              <a:hueOff val="2048861"/>
              <a:satOff val="7541"/>
              <a:lumOff val="-26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8171" tIns="291592" rIns="648171" bIns="99568" numCol="1" spcCol="1270" anchor="t" anchorCtr="0">
          <a:noAutofit/>
        </a:bodyPr>
        <a:lstStyle/>
        <a:p>
          <a:pPr marL="114300" lvl="1" indent="-114300" algn="l" defTabSz="622300">
            <a:lnSpc>
              <a:spcPct val="90000"/>
            </a:lnSpc>
            <a:spcBef>
              <a:spcPct val="0"/>
            </a:spcBef>
            <a:spcAft>
              <a:spcPct val="15000"/>
            </a:spcAft>
            <a:buChar char="••"/>
          </a:pPr>
          <a:r>
            <a:rPr lang="en-GB" sz="1400" kern="1200" dirty="0" smtClean="0"/>
            <a:t>for personalizing the behaviour of the framework to meet the needs of a specific standard / organization / project / individual.</a:t>
          </a:r>
          <a:endParaRPr lang="en-US" sz="1400" kern="1200" dirty="0"/>
        </a:p>
        <a:p>
          <a:pPr marL="114300" lvl="1" indent="-114300" algn="l" defTabSz="622300">
            <a:lnSpc>
              <a:spcPct val="90000"/>
            </a:lnSpc>
            <a:spcBef>
              <a:spcPct val="0"/>
            </a:spcBef>
            <a:spcAft>
              <a:spcPct val="15000"/>
            </a:spcAft>
            <a:buChar char="••"/>
          </a:pPr>
          <a:r>
            <a:rPr lang="en-GB" sz="1400" kern="1200" dirty="0" smtClean="0"/>
            <a:t>configures the transformations to be able to produce different outputs using the same inputs.</a:t>
          </a:r>
          <a:endParaRPr lang="en-US" sz="1400" kern="1200" dirty="0"/>
        </a:p>
        <a:p>
          <a:pPr marL="114300" lvl="1" indent="-114300" algn="l" defTabSz="622300">
            <a:lnSpc>
              <a:spcPct val="90000"/>
            </a:lnSpc>
            <a:spcBef>
              <a:spcPct val="0"/>
            </a:spcBef>
            <a:spcAft>
              <a:spcPct val="15000"/>
            </a:spcAft>
            <a:buChar char="••"/>
          </a:pPr>
          <a:r>
            <a:rPr lang="en-GB" sz="1400" u="sng" kern="1200" dirty="0" smtClean="0"/>
            <a:t>A DSL for model transformation specifications</a:t>
          </a:r>
          <a:endParaRPr lang="en-US" sz="1400" u="sng" kern="1200" dirty="0"/>
        </a:p>
      </dsp:txBody>
      <dsp:txXfrm>
        <a:off x="0" y="1508631"/>
        <a:ext cx="8351520" cy="1256850"/>
      </dsp:txXfrm>
    </dsp:sp>
    <dsp:sp modelId="{A413A2EC-CCD5-458B-935F-0AA53709E490}">
      <dsp:nvSpPr>
        <dsp:cNvPr id="0" name=""/>
        <dsp:cNvSpPr/>
      </dsp:nvSpPr>
      <dsp:spPr>
        <a:xfrm>
          <a:off x="417576" y="1301991"/>
          <a:ext cx="5846064" cy="413280"/>
        </a:xfrm>
        <a:prstGeom prst="roundRect">
          <a:avLst/>
        </a:prstGeom>
        <a:solidFill>
          <a:schemeClr val="accent5">
            <a:hueOff val="2048861"/>
            <a:satOff val="7541"/>
            <a:lumOff val="-2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67" tIns="0" rIns="220967" bIns="0" numCol="1" spcCol="1270" anchor="ctr" anchorCtr="0">
          <a:noAutofit/>
        </a:bodyPr>
        <a:lstStyle/>
        <a:p>
          <a:pPr lvl="0" algn="l" defTabSz="622300">
            <a:lnSpc>
              <a:spcPct val="90000"/>
            </a:lnSpc>
            <a:spcBef>
              <a:spcPct val="0"/>
            </a:spcBef>
            <a:spcAft>
              <a:spcPct val="35000"/>
            </a:spcAft>
          </a:pPr>
          <a:r>
            <a:rPr lang="en-GB" sz="1400" b="1" kern="1200" dirty="0" smtClean="0"/>
            <a:t>Configuration Manager (Meta-model level)</a:t>
          </a:r>
          <a:endParaRPr lang="en-US" sz="1400" kern="1200" dirty="0"/>
        </a:p>
      </dsp:txBody>
      <dsp:txXfrm>
        <a:off x="437751" y="1322166"/>
        <a:ext cx="5805714" cy="372930"/>
      </dsp:txXfrm>
    </dsp:sp>
    <dsp:sp modelId="{96AB8260-9548-4A20-B8DE-7038D1BF60B1}">
      <dsp:nvSpPr>
        <dsp:cNvPr id="0" name=""/>
        <dsp:cNvSpPr/>
      </dsp:nvSpPr>
      <dsp:spPr>
        <a:xfrm>
          <a:off x="0" y="3047721"/>
          <a:ext cx="8351520" cy="815850"/>
        </a:xfrm>
        <a:prstGeom prst="rect">
          <a:avLst/>
        </a:prstGeom>
        <a:solidFill>
          <a:schemeClr val="lt1">
            <a:alpha val="90000"/>
            <a:hueOff val="0"/>
            <a:satOff val="0"/>
            <a:lumOff val="0"/>
            <a:alphaOff val="0"/>
          </a:schemeClr>
        </a:solidFill>
        <a:ln w="25400" cap="flat" cmpd="sng" algn="ctr">
          <a:solidFill>
            <a:schemeClr val="accent5">
              <a:hueOff val="4097721"/>
              <a:satOff val="15081"/>
              <a:lumOff val="-52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8171" tIns="291592" rIns="648171" bIns="99568" numCol="1" spcCol="1270" anchor="t" anchorCtr="0">
          <a:noAutofit/>
        </a:bodyPr>
        <a:lstStyle/>
        <a:p>
          <a:pPr marL="114300" lvl="1" indent="-114300" algn="l" defTabSz="622300">
            <a:lnSpc>
              <a:spcPct val="90000"/>
            </a:lnSpc>
            <a:spcBef>
              <a:spcPct val="0"/>
            </a:spcBef>
            <a:spcAft>
              <a:spcPct val="15000"/>
            </a:spcAft>
            <a:buChar char="••"/>
          </a:pPr>
          <a:r>
            <a:rPr lang="en-GB" sz="1400" kern="1200" dirty="0" smtClean="0"/>
            <a:t>keeps links between elements of user-visible models and elements of the KB.</a:t>
          </a:r>
          <a:endParaRPr lang="en-US" sz="1400" kern="1200" dirty="0"/>
        </a:p>
        <a:p>
          <a:pPr marL="114300" lvl="1" indent="-114300" algn="l" defTabSz="622300">
            <a:lnSpc>
              <a:spcPct val="90000"/>
            </a:lnSpc>
            <a:spcBef>
              <a:spcPct val="0"/>
            </a:spcBef>
            <a:spcAft>
              <a:spcPct val="15000"/>
            </a:spcAft>
            <a:buChar char="••"/>
          </a:pPr>
          <a:r>
            <a:rPr lang="en-GB" sz="1400" kern="1200" dirty="0" smtClean="0"/>
            <a:t>keeps traces between transformed models and its source models.</a:t>
          </a:r>
          <a:endParaRPr lang="en-US" sz="1400" kern="1200" dirty="0"/>
        </a:p>
      </dsp:txBody>
      <dsp:txXfrm>
        <a:off x="0" y="3047721"/>
        <a:ext cx="8351520" cy="815850"/>
      </dsp:txXfrm>
    </dsp:sp>
    <dsp:sp modelId="{2AB01444-DEFC-4603-8088-FE97C9C2BFF0}">
      <dsp:nvSpPr>
        <dsp:cNvPr id="0" name=""/>
        <dsp:cNvSpPr/>
      </dsp:nvSpPr>
      <dsp:spPr>
        <a:xfrm>
          <a:off x="417576" y="2841081"/>
          <a:ext cx="5846064" cy="413280"/>
        </a:xfrm>
        <a:prstGeom prst="roundRect">
          <a:avLst/>
        </a:prstGeom>
        <a:solidFill>
          <a:schemeClr val="accent5">
            <a:hueOff val="4097721"/>
            <a:satOff val="15081"/>
            <a:lumOff val="-5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67" tIns="0" rIns="220967" bIns="0" numCol="1" spcCol="1270" anchor="ctr" anchorCtr="0">
          <a:noAutofit/>
        </a:bodyPr>
        <a:lstStyle/>
        <a:p>
          <a:pPr lvl="0" algn="l" defTabSz="622300">
            <a:lnSpc>
              <a:spcPct val="90000"/>
            </a:lnSpc>
            <a:spcBef>
              <a:spcPct val="0"/>
            </a:spcBef>
            <a:spcAft>
              <a:spcPct val="35000"/>
            </a:spcAft>
          </a:pPr>
          <a:r>
            <a:rPr lang="en-GB" sz="1400" b="1" kern="1200" dirty="0" smtClean="0"/>
            <a:t>Traceability Manager (Model Level)</a:t>
          </a:r>
          <a:endParaRPr lang="en-US" sz="1400" kern="1200" dirty="0"/>
        </a:p>
      </dsp:txBody>
      <dsp:txXfrm>
        <a:off x="437751" y="2861256"/>
        <a:ext cx="5805714" cy="372930"/>
      </dsp:txXfrm>
    </dsp:sp>
    <dsp:sp modelId="{2591BCDA-A7B8-4752-9510-0D47458160DD}">
      <dsp:nvSpPr>
        <dsp:cNvPr id="0" name=""/>
        <dsp:cNvSpPr/>
      </dsp:nvSpPr>
      <dsp:spPr>
        <a:xfrm>
          <a:off x="0" y="4145811"/>
          <a:ext cx="8351520" cy="595350"/>
        </a:xfrm>
        <a:prstGeom prst="rect">
          <a:avLst/>
        </a:prstGeom>
        <a:solidFill>
          <a:schemeClr val="lt1">
            <a:alpha val="90000"/>
            <a:hueOff val="0"/>
            <a:satOff val="0"/>
            <a:lumOff val="0"/>
            <a:alphaOff val="0"/>
          </a:schemeClr>
        </a:solidFill>
        <a:ln w="25400" cap="flat" cmpd="sng" algn="ctr">
          <a:solidFill>
            <a:schemeClr val="accent5">
              <a:hueOff val="6146582"/>
              <a:satOff val="22622"/>
              <a:lumOff val="-78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8171" tIns="291592" rIns="648171" bIns="99568" numCol="1" spcCol="1270" anchor="t" anchorCtr="0">
          <a:noAutofit/>
        </a:bodyPr>
        <a:lstStyle/>
        <a:p>
          <a:pPr marL="114300" lvl="1" indent="-114300" algn="l" defTabSz="622300">
            <a:lnSpc>
              <a:spcPct val="90000"/>
            </a:lnSpc>
            <a:spcBef>
              <a:spcPct val="0"/>
            </a:spcBef>
            <a:spcAft>
              <a:spcPct val="15000"/>
            </a:spcAft>
            <a:buChar char="••"/>
          </a:pPr>
          <a:r>
            <a:rPr lang="en-GB" sz="1400" kern="1200" smtClean="0"/>
            <a:t>triggering </a:t>
          </a:r>
          <a:r>
            <a:rPr lang="en-GB" sz="1400" kern="1200" dirty="0" smtClean="0"/>
            <a:t>transformations when synchronization is needed</a:t>
          </a:r>
          <a:endParaRPr lang="en-US" sz="1400" kern="1200" dirty="0"/>
        </a:p>
      </dsp:txBody>
      <dsp:txXfrm>
        <a:off x="0" y="4145811"/>
        <a:ext cx="8351520" cy="595350"/>
      </dsp:txXfrm>
    </dsp:sp>
    <dsp:sp modelId="{C55A325D-5524-4795-9B7B-0D444D022B67}">
      <dsp:nvSpPr>
        <dsp:cNvPr id="0" name=""/>
        <dsp:cNvSpPr/>
      </dsp:nvSpPr>
      <dsp:spPr>
        <a:xfrm>
          <a:off x="417576" y="3939171"/>
          <a:ext cx="5846064" cy="413280"/>
        </a:xfrm>
        <a:prstGeom prst="roundRect">
          <a:avLst/>
        </a:prstGeom>
        <a:solidFill>
          <a:schemeClr val="accent5">
            <a:hueOff val="6146582"/>
            <a:satOff val="22622"/>
            <a:lumOff val="-78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67" tIns="0" rIns="220967" bIns="0" numCol="1" spcCol="1270" anchor="ctr" anchorCtr="0">
          <a:noAutofit/>
        </a:bodyPr>
        <a:lstStyle/>
        <a:p>
          <a:pPr lvl="0" algn="l" defTabSz="622300">
            <a:lnSpc>
              <a:spcPct val="90000"/>
            </a:lnSpc>
            <a:spcBef>
              <a:spcPct val="0"/>
            </a:spcBef>
            <a:spcAft>
              <a:spcPct val="35000"/>
            </a:spcAft>
          </a:pPr>
          <a:r>
            <a:rPr lang="en-GB" sz="1400" b="1" kern="1200" dirty="0" smtClean="0"/>
            <a:t>Synchronization Manager</a:t>
          </a:r>
          <a:endParaRPr lang="en-US" sz="1400" kern="1200" dirty="0"/>
        </a:p>
      </dsp:txBody>
      <dsp:txXfrm>
        <a:off x="437751" y="3959346"/>
        <a:ext cx="5805714"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30C7D-4554-4CCF-BEB9-273B8BA62BA5}">
      <dsp:nvSpPr>
        <dsp:cNvPr id="0" name=""/>
        <dsp:cNvSpPr/>
      </dsp:nvSpPr>
      <dsp:spPr>
        <a:xfrm>
          <a:off x="726550" y="907"/>
          <a:ext cx="4373923" cy="397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en-US" sz="1800" b="1" kern="1200" dirty="0" smtClean="0"/>
            <a:t>WP2</a:t>
          </a:r>
          <a:endParaRPr lang="en-US" sz="1800" b="1" kern="1200" dirty="0"/>
        </a:p>
      </dsp:txBody>
      <dsp:txXfrm>
        <a:off x="726550" y="907"/>
        <a:ext cx="4373923" cy="397629"/>
      </dsp:txXfrm>
    </dsp:sp>
    <dsp:sp modelId="{54CCB8D8-8029-4966-9FC3-0AF7C0097BF4}">
      <dsp:nvSpPr>
        <dsp:cNvPr id="0" name=""/>
        <dsp:cNvSpPr/>
      </dsp:nvSpPr>
      <dsp:spPr>
        <a:xfrm>
          <a:off x="726550" y="398537"/>
          <a:ext cx="1023498" cy="809985"/>
        </a:xfrm>
        <a:prstGeom prst="chevron">
          <a:avLst>
            <a:gd name="adj" fmla="val 7061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70F086C-E0C8-40E0-ADD1-3EB3A1127252}">
      <dsp:nvSpPr>
        <dsp:cNvPr id="0" name=""/>
        <dsp:cNvSpPr/>
      </dsp:nvSpPr>
      <dsp:spPr>
        <a:xfrm>
          <a:off x="1341329" y="398537"/>
          <a:ext cx="1023498" cy="809985"/>
        </a:xfrm>
        <a:prstGeom prst="chevron">
          <a:avLst>
            <a:gd name="adj" fmla="val 70610"/>
          </a:avLst>
        </a:prstGeom>
        <a:gradFill rotWithShape="0">
          <a:gsLst>
            <a:gs pos="0">
              <a:schemeClr val="accent5">
                <a:hueOff val="227651"/>
                <a:satOff val="838"/>
                <a:lumOff val="-291"/>
                <a:alphaOff val="0"/>
                <a:shade val="51000"/>
                <a:satMod val="130000"/>
              </a:schemeClr>
            </a:gs>
            <a:gs pos="80000">
              <a:schemeClr val="accent5">
                <a:hueOff val="227651"/>
                <a:satOff val="838"/>
                <a:lumOff val="-291"/>
                <a:alphaOff val="0"/>
                <a:shade val="93000"/>
                <a:satMod val="130000"/>
              </a:schemeClr>
            </a:gs>
            <a:gs pos="100000">
              <a:schemeClr val="accent5">
                <a:hueOff val="227651"/>
                <a:satOff val="838"/>
                <a:lumOff val="-291"/>
                <a:alphaOff val="0"/>
                <a:shade val="94000"/>
                <a:satMod val="135000"/>
              </a:schemeClr>
            </a:gs>
          </a:gsLst>
          <a:lin ang="16200000" scaled="0"/>
        </a:gradFill>
        <a:ln w="9525" cap="flat" cmpd="sng" algn="ctr">
          <a:solidFill>
            <a:schemeClr val="accent5">
              <a:hueOff val="227651"/>
              <a:satOff val="838"/>
              <a:lumOff val="-291"/>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52BDC5E-3325-402E-ABD7-80653D9F98D3}">
      <dsp:nvSpPr>
        <dsp:cNvPr id="0" name=""/>
        <dsp:cNvSpPr/>
      </dsp:nvSpPr>
      <dsp:spPr>
        <a:xfrm>
          <a:off x="1956594" y="398537"/>
          <a:ext cx="1023498" cy="809985"/>
        </a:xfrm>
        <a:prstGeom prst="chevron">
          <a:avLst>
            <a:gd name="adj" fmla="val 70610"/>
          </a:avLst>
        </a:prstGeom>
        <a:gradFill rotWithShape="0">
          <a:gsLst>
            <a:gs pos="0">
              <a:schemeClr val="accent5">
                <a:hueOff val="455302"/>
                <a:satOff val="1676"/>
                <a:lumOff val="-581"/>
                <a:alphaOff val="0"/>
                <a:shade val="51000"/>
                <a:satMod val="130000"/>
              </a:schemeClr>
            </a:gs>
            <a:gs pos="80000">
              <a:schemeClr val="accent5">
                <a:hueOff val="455302"/>
                <a:satOff val="1676"/>
                <a:lumOff val="-581"/>
                <a:alphaOff val="0"/>
                <a:shade val="93000"/>
                <a:satMod val="130000"/>
              </a:schemeClr>
            </a:gs>
            <a:gs pos="100000">
              <a:schemeClr val="accent5">
                <a:hueOff val="455302"/>
                <a:satOff val="1676"/>
                <a:lumOff val="-581"/>
                <a:alphaOff val="0"/>
                <a:shade val="94000"/>
                <a:satMod val="135000"/>
              </a:schemeClr>
            </a:gs>
          </a:gsLst>
          <a:lin ang="16200000" scaled="0"/>
        </a:gradFill>
        <a:ln w="9525" cap="flat" cmpd="sng" algn="ctr">
          <a:solidFill>
            <a:schemeClr val="accent5">
              <a:hueOff val="455302"/>
              <a:satOff val="1676"/>
              <a:lumOff val="-581"/>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A56F687-FEAC-45EF-92B6-A7D2935143E0}">
      <dsp:nvSpPr>
        <dsp:cNvPr id="0" name=""/>
        <dsp:cNvSpPr/>
      </dsp:nvSpPr>
      <dsp:spPr>
        <a:xfrm>
          <a:off x="2571373" y="398537"/>
          <a:ext cx="1023498" cy="809985"/>
        </a:xfrm>
        <a:prstGeom prst="chevron">
          <a:avLst>
            <a:gd name="adj" fmla="val 70610"/>
          </a:avLst>
        </a:prstGeom>
        <a:gradFill rotWithShape="0">
          <a:gsLst>
            <a:gs pos="0">
              <a:schemeClr val="accent5">
                <a:hueOff val="682954"/>
                <a:satOff val="2514"/>
                <a:lumOff val="-872"/>
                <a:alphaOff val="0"/>
                <a:shade val="51000"/>
                <a:satMod val="130000"/>
              </a:schemeClr>
            </a:gs>
            <a:gs pos="80000">
              <a:schemeClr val="accent5">
                <a:hueOff val="682954"/>
                <a:satOff val="2514"/>
                <a:lumOff val="-872"/>
                <a:alphaOff val="0"/>
                <a:shade val="93000"/>
                <a:satMod val="130000"/>
              </a:schemeClr>
            </a:gs>
            <a:gs pos="100000">
              <a:schemeClr val="accent5">
                <a:hueOff val="682954"/>
                <a:satOff val="2514"/>
                <a:lumOff val="-872"/>
                <a:alphaOff val="0"/>
                <a:shade val="94000"/>
                <a:satMod val="135000"/>
              </a:schemeClr>
            </a:gs>
          </a:gsLst>
          <a:lin ang="16200000" scaled="0"/>
        </a:gradFill>
        <a:ln w="9525" cap="flat" cmpd="sng" algn="ctr">
          <a:solidFill>
            <a:schemeClr val="accent5">
              <a:hueOff val="682954"/>
              <a:satOff val="2514"/>
              <a:lumOff val="-872"/>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21B42B7-0D78-42C9-95C3-4B104D147686}">
      <dsp:nvSpPr>
        <dsp:cNvPr id="0" name=""/>
        <dsp:cNvSpPr/>
      </dsp:nvSpPr>
      <dsp:spPr>
        <a:xfrm>
          <a:off x="3186639" y="398537"/>
          <a:ext cx="1023498" cy="809985"/>
        </a:xfrm>
        <a:prstGeom prst="chevron">
          <a:avLst>
            <a:gd name="adj" fmla="val 70610"/>
          </a:avLst>
        </a:prstGeom>
        <a:gradFill rotWithShape="0">
          <a:gsLst>
            <a:gs pos="0">
              <a:schemeClr val="accent5">
                <a:hueOff val="910605"/>
                <a:satOff val="3351"/>
                <a:lumOff val="-1162"/>
                <a:alphaOff val="0"/>
                <a:shade val="51000"/>
                <a:satMod val="130000"/>
              </a:schemeClr>
            </a:gs>
            <a:gs pos="80000">
              <a:schemeClr val="accent5">
                <a:hueOff val="910605"/>
                <a:satOff val="3351"/>
                <a:lumOff val="-1162"/>
                <a:alphaOff val="0"/>
                <a:shade val="93000"/>
                <a:satMod val="130000"/>
              </a:schemeClr>
            </a:gs>
            <a:gs pos="100000">
              <a:schemeClr val="accent5">
                <a:hueOff val="910605"/>
                <a:satOff val="3351"/>
                <a:lumOff val="-1162"/>
                <a:alphaOff val="0"/>
                <a:shade val="94000"/>
                <a:satMod val="135000"/>
              </a:schemeClr>
            </a:gs>
          </a:gsLst>
          <a:lin ang="16200000" scaled="0"/>
        </a:gradFill>
        <a:ln w="9525" cap="flat" cmpd="sng" algn="ctr">
          <a:solidFill>
            <a:schemeClr val="accent5">
              <a:hueOff val="910605"/>
              <a:satOff val="3351"/>
              <a:lumOff val="-1162"/>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85728DB-C606-4DE6-8ADC-3F74B3518119}">
      <dsp:nvSpPr>
        <dsp:cNvPr id="0" name=""/>
        <dsp:cNvSpPr/>
      </dsp:nvSpPr>
      <dsp:spPr>
        <a:xfrm>
          <a:off x="3801418" y="398537"/>
          <a:ext cx="1023498" cy="809985"/>
        </a:xfrm>
        <a:prstGeom prst="chevron">
          <a:avLst>
            <a:gd name="adj" fmla="val 70610"/>
          </a:avLst>
        </a:prstGeom>
        <a:gradFill rotWithShape="0">
          <a:gsLst>
            <a:gs pos="0">
              <a:schemeClr val="accent5">
                <a:hueOff val="1138256"/>
                <a:satOff val="4189"/>
                <a:lumOff val="-1453"/>
                <a:alphaOff val="0"/>
                <a:shade val="51000"/>
                <a:satMod val="130000"/>
              </a:schemeClr>
            </a:gs>
            <a:gs pos="80000">
              <a:schemeClr val="accent5">
                <a:hueOff val="1138256"/>
                <a:satOff val="4189"/>
                <a:lumOff val="-1453"/>
                <a:alphaOff val="0"/>
                <a:shade val="93000"/>
                <a:satMod val="130000"/>
              </a:schemeClr>
            </a:gs>
            <a:gs pos="100000">
              <a:schemeClr val="accent5">
                <a:hueOff val="1138256"/>
                <a:satOff val="4189"/>
                <a:lumOff val="-1453"/>
                <a:alphaOff val="0"/>
                <a:shade val="94000"/>
                <a:satMod val="135000"/>
              </a:schemeClr>
            </a:gs>
          </a:gsLst>
          <a:lin ang="16200000" scaled="0"/>
        </a:gradFill>
        <a:ln w="9525" cap="flat" cmpd="sng" algn="ctr">
          <a:solidFill>
            <a:schemeClr val="accent5">
              <a:hueOff val="1138256"/>
              <a:satOff val="4189"/>
              <a:lumOff val="-1453"/>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F7443E9-625B-40BF-9A93-C6F48987335B}">
      <dsp:nvSpPr>
        <dsp:cNvPr id="0" name=""/>
        <dsp:cNvSpPr/>
      </dsp:nvSpPr>
      <dsp:spPr>
        <a:xfrm>
          <a:off x="4416683" y="398537"/>
          <a:ext cx="1023498" cy="809985"/>
        </a:xfrm>
        <a:prstGeom prst="chevron">
          <a:avLst>
            <a:gd name="adj" fmla="val 70610"/>
          </a:avLst>
        </a:prstGeom>
        <a:gradFill rotWithShape="0">
          <a:gsLst>
            <a:gs pos="0">
              <a:schemeClr val="accent5">
                <a:hueOff val="1365907"/>
                <a:satOff val="5027"/>
                <a:lumOff val="-1743"/>
                <a:alphaOff val="0"/>
                <a:shade val="51000"/>
                <a:satMod val="130000"/>
              </a:schemeClr>
            </a:gs>
            <a:gs pos="80000">
              <a:schemeClr val="accent5">
                <a:hueOff val="1365907"/>
                <a:satOff val="5027"/>
                <a:lumOff val="-1743"/>
                <a:alphaOff val="0"/>
                <a:shade val="93000"/>
                <a:satMod val="130000"/>
              </a:schemeClr>
            </a:gs>
            <a:gs pos="100000">
              <a:schemeClr val="accent5">
                <a:hueOff val="1365907"/>
                <a:satOff val="5027"/>
                <a:lumOff val="-1743"/>
                <a:alphaOff val="0"/>
                <a:shade val="94000"/>
                <a:satMod val="135000"/>
              </a:schemeClr>
            </a:gs>
          </a:gsLst>
          <a:lin ang="16200000" scaled="0"/>
        </a:gradFill>
        <a:ln w="9525" cap="flat" cmpd="sng" algn="ctr">
          <a:solidFill>
            <a:schemeClr val="accent5">
              <a:hueOff val="1365907"/>
              <a:satOff val="5027"/>
              <a:lumOff val="-1743"/>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13B507B-BC28-49E2-852E-52AABE068C61}">
      <dsp:nvSpPr>
        <dsp:cNvPr id="0" name=""/>
        <dsp:cNvSpPr/>
      </dsp:nvSpPr>
      <dsp:spPr>
        <a:xfrm>
          <a:off x="726550" y="479535"/>
          <a:ext cx="4430784" cy="647988"/>
        </a:xfrm>
        <a:prstGeom prst="re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800100">
            <a:lnSpc>
              <a:spcPct val="90000"/>
            </a:lnSpc>
            <a:spcBef>
              <a:spcPct val="0"/>
            </a:spcBef>
            <a:spcAft>
              <a:spcPct val="35000"/>
            </a:spcAft>
          </a:pPr>
          <a:r>
            <a:rPr lang="en-GB" sz="1800" b="1" u="sng" kern="1200" dirty="0" smtClean="0"/>
            <a:t>Semantic Parsing and </a:t>
          </a:r>
          <a:r>
            <a:rPr lang="en-GB" sz="1800" b="1" u="sng" kern="1200" smtClean="0"/>
            <a:t>Generation of Documents </a:t>
          </a:r>
          <a:r>
            <a:rPr lang="en-GB" sz="1800" b="1" u="sng" kern="1200" dirty="0" smtClean="0"/>
            <a:t>and Documents Component</a:t>
          </a:r>
          <a:endParaRPr lang="en-US" sz="1800" kern="1200" dirty="0"/>
        </a:p>
      </dsp:txBody>
      <dsp:txXfrm>
        <a:off x="726550" y="479535"/>
        <a:ext cx="4430784" cy="647988"/>
      </dsp:txXfrm>
    </dsp:sp>
    <dsp:sp modelId="{E5AF569E-876E-4D83-BE8B-117F608BB147}">
      <dsp:nvSpPr>
        <dsp:cNvPr id="0" name=""/>
        <dsp:cNvSpPr/>
      </dsp:nvSpPr>
      <dsp:spPr>
        <a:xfrm>
          <a:off x="726550" y="1288468"/>
          <a:ext cx="4373923" cy="397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en-US" sz="1800" b="1" kern="1200" dirty="0" smtClean="0"/>
            <a:t>WP3</a:t>
          </a:r>
          <a:endParaRPr lang="en-US" sz="1800" b="1" kern="1200" dirty="0"/>
        </a:p>
      </dsp:txBody>
      <dsp:txXfrm>
        <a:off x="726550" y="1288468"/>
        <a:ext cx="4373923" cy="397629"/>
      </dsp:txXfrm>
    </dsp:sp>
    <dsp:sp modelId="{BC25E7E9-B8D6-4AE5-9B3A-C5C55DB66F29}">
      <dsp:nvSpPr>
        <dsp:cNvPr id="0" name=""/>
        <dsp:cNvSpPr/>
      </dsp:nvSpPr>
      <dsp:spPr>
        <a:xfrm>
          <a:off x="726550" y="1686097"/>
          <a:ext cx="1023498" cy="809985"/>
        </a:xfrm>
        <a:prstGeom prst="chevron">
          <a:avLst>
            <a:gd name="adj" fmla="val 70610"/>
          </a:avLst>
        </a:prstGeom>
        <a:gradFill rotWithShape="0">
          <a:gsLst>
            <a:gs pos="0">
              <a:schemeClr val="accent5">
                <a:hueOff val="1593558"/>
                <a:satOff val="5865"/>
                <a:lumOff val="-2034"/>
                <a:alphaOff val="0"/>
                <a:shade val="51000"/>
                <a:satMod val="130000"/>
              </a:schemeClr>
            </a:gs>
            <a:gs pos="80000">
              <a:schemeClr val="accent5">
                <a:hueOff val="1593558"/>
                <a:satOff val="5865"/>
                <a:lumOff val="-2034"/>
                <a:alphaOff val="0"/>
                <a:shade val="93000"/>
                <a:satMod val="130000"/>
              </a:schemeClr>
            </a:gs>
            <a:gs pos="100000">
              <a:schemeClr val="accent5">
                <a:hueOff val="1593558"/>
                <a:satOff val="5865"/>
                <a:lumOff val="-2034"/>
                <a:alphaOff val="0"/>
                <a:shade val="94000"/>
                <a:satMod val="135000"/>
              </a:schemeClr>
            </a:gs>
          </a:gsLst>
          <a:lin ang="16200000" scaled="0"/>
        </a:gradFill>
        <a:ln w="9525" cap="flat" cmpd="sng" algn="ctr">
          <a:solidFill>
            <a:schemeClr val="accent5">
              <a:hueOff val="1593558"/>
              <a:satOff val="5865"/>
              <a:lumOff val="-2034"/>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39FFDF7-9BDB-4D4C-8F9C-05E8836B6107}">
      <dsp:nvSpPr>
        <dsp:cNvPr id="0" name=""/>
        <dsp:cNvSpPr/>
      </dsp:nvSpPr>
      <dsp:spPr>
        <a:xfrm>
          <a:off x="1341329" y="1686097"/>
          <a:ext cx="1023498" cy="809985"/>
        </a:xfrm>
        <a:prstGeom prst="chevron">
          <a:avLst>
            <a:gd name="adj" fmla="val 70610"/>
          </a:avLst>
        </a:prstGeom>
        <a:gradFill rotWithShape="0">
          <a:gsLst>
            <a:gs pos="0">
              <a:schemeClr val="accent5">
                <a:hueOff val="1821209"/>
                <a:satOff val="6703"/>
                <a:lumOff val="-2324"/>
                <a:alphaOff val="0"/>
                <a:shade val="51000"/>
                <a:satMod val="130000"/>
              </a:schemeClr>
            </a:gs>
            <a:gs pos="80000">
              <a:schemeClr val="accent5">
                <a:hueOff val="1821209"/>
                <a:satOff val="6703"/>
                <a:lumOff val="-2324"/>
                <a:alphaOff val="0"/>
                <a:shade val="93000"/>
                <a:satMod val="130000"/>
              </a:schemeClr>
            </a:gs>
            <a:gs pos="100000">
              <a:schemeClr val="accent5">
                <a:hueOff val="1821209"/>
                <a:satOff val="6703"/>
                <a:lumOff val="-2324"/>
                <a:alphaOff val="0"/>
                <a:shade val="94000"/>
                <a:satMod val="135000"/>
              </a:schemeClr>
            </a:gs>
          </a:gsLst>
          <a:lin ang="16200000" scaled="0"/>
        </a:gradFill>
        <a:ln w="9525" cap="flat" cmpd="sng" algn="ctr">
          <a:solidFill>
            <a:schemeClr val="accent5">
              <a:hueOff val="1821209"/>
              <a:satOff val="6703"/>
              <a:lumOff val="-2324"/>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58F5857-3D7C-4D7A-9E85-104693404F56}">
      <dsp:nvSpPr>
        <dsp:cNvPr id="0" name=""/>
        <dsp:cNvSpPr/>
      </dsp:nvSpPr>
      <dsp:spPr>
        <a:xfrm>
          <a:off x="1956594" y="1686097"/>
          <a:ext cx="1023498" cy="809985"/>
        </a:xfrm>
        <a:prstGeom prst="chevron">
          <a:avLst>
            <a:gd name="adj" fmla="val 70610"/>
          </a:avLst>
        </a:prstGeom>
        <a:gradFill rotWithShape="0">
          <a:gsLst>
            <a:gs pos="0">
              <a:schemeClr val="accent5">
                <a:hueOff val="2048861"/>
                <a:satOff val="7541"/>
                <a:lumOff val="-2615"/>
                <a:alphaOff val="0"/>
                <a:shade val="51000"/>
                <a:satMod val="130000"/>
              </a:schemeClr>
            </a:gs>
            <a:gs pos="80000">
              <a:schemeClr val="accent5">
                <a:hueOff val="2048861"/>
                <a:satOff val="7541"/>
                <a:lumOff val="-2615"/>
                <a:alphaOff val="0"/>
                <a:shade val="93000"/>
                <a:satMod val="130000"/>
              </a:schemeClr>
            </a:gs>
            <a:gs pos="100000">
              <a:schemeClr val="accent5">
                <a:hueOff val="2048861"/>
                <a:satOff val="7541"/>
                <a:lumOff val="-2615"/>
                <a:alphaOff val="0"/>
                <a:shade val="94000"/>
                <a:satMod val="135000"/>
              </a:schemeClr>
            </a:gs>
          </a:gsLst>
          <a:lin ang="16200000" scaled="0"/>
        </a:gradFill>
        <a:ln w="9525" cap="flat" cmpd="sng" algn="ctr">
          <a:solidFill>
            <a:schemeClr val="accent5">
              <a:hueOff val="2048861"/>
              <a:satOff val="7541"/>
              <a:lumOff val="-2615"/>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CD67A12-0FA7-4D3B-852A-BC5CC02F3BB4}">
      <dsp:nvSpPr>
        <dsp:cNvPr id="0" name=""/>
        <dsp:cNvSpPr/>
      </dsp:nvSpPr>
      <dsp:spPr>
        <a:xfrm>
          <a:off x="2571373" y="1686097"/>
          <a:ext cx="1023498" cy="809985"/>
        </a:xfrm>
        <a:prstGeom prst="chevron">
          <a:avLst>
            <a:gd name="adj" fmla="val 70610"/>
          </a:avLst>
        </a:prstGeom>
        <a:gradFill rotWithShape="0">
          <a:gsLst>
            <a:gs pos="0">
              <a:schemeClr val="accent5">
                <a:hueOff val="2276512"/>
                <a:satOff val="8379"/>
                <a:lumOff val="-2905"/>
                <a:alphaOff val="0"/>
                <a:shade val="51000"/>
                <a:satMod val="130000"/>
              </a:schemeClr>
            </a:gs>
            <a:gs pos="80000">
              <a:schemeClr val="accent5">
                <a:hueOff val="2276512"/>
                <a:satOff val="8379"/>
                <a:lumOff val="-2905"/>
                <a:alphaOff val="0"/>
                <a:shade val="93000"/>
                <a:satMod val="130000"/>
              </a:schemeClr>
            </a:gs>
            <a:gs pos="100000">
              <a:schemeClr val="accent5">
                <a:hueOff val="2276512"/>
                <a:satOff val="8379"/>
                <a:lumOff val="-2905"/>
                <a:alphaOff val="0"/>
                <a:shade val="94000"/>
                <a:satMod val="135000"/>
              </a:schemeClr>
            </a:gs>
          </a:gsLst>
          <a:lin ang="16200000" scaled="0"/>
        </a:gradFill>
        <a:ln w="9525" cap="flat" cmpd="sng" algn="ctr">
          <a:solidFill>
            <a:schemeClr val="accent5">
              <a:hueOff val="2276512"/>
              <a:satOff val="8379"/>
              <a:lumOff val="-2905"/>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CD17D37-9A41-487C-B210-028C91D96C8E}">
      <dsp:nvSpPr>
        <dsp:cNvPr id="0" name=""/>
        <dsp:cNvSpPr/>
      </dsp:nvSpPr>
      <dsp:spPr>
        <a:xfrm>
          <a:off x="3186639" y="1686097"/>
          <a:ext cx="1023498" cy="809985"/>
        </a:xfrm>
        <a:prstGeom prst="chevron">
          <a:avLst>
            <a:gd name="adj" fmla="val 70610"/>
          </a:avLst>
        </a:prstGeom>
        <a:gradFill rotWithShape="0">
          <a:gsLst>
            <a:gs pos="0">
              <a:schemeClr val="accent5">
                <a:hueOff val="2504163"/>
                <a:satOff val="9216"/>
                <a:lumOff val="-3196"/>
                <a:alphaOff val="0"/>
                <a:shade val="51000"/>
                <a:satMod val="130000"/>
              </a:schemeClr>
            </a:gs>
            <a:gs pos="80000">
              <a:schemeClr val="accent5">
                <a:hueOff val="2504163"/>
                <a:satOff val="9216"/>
                <a:lumOff val="-3196"/>
                <a:alphaOff val="0"/>
                <a:shade val="93000"/>
                <a:satMod val="130000"/>
              </a:schemeClr>
            </a:gs>
            <a:gs pos="100000">
              <a:schemeClr val="accent5">
                <a:hueOff val="2504163"/>
                <a:satOff val="9216"/>
                <a:lumOff val="-3196"/>
                <a:alphaOff val="0"/>
                <a:shade val="94000"/>
                <a:satMod val="135000"/>
              </a:schemeClr>
            </a:gs>
          </a:gsLst>
          <a:lin ang="16200000" scaled="0"/>
        </a:gradFill>
        <a:ln w="9525" cap="flat" cmpd="sng" algn="ctr">
          <a:solidFill>
            <a:schemeClr val="accent5">
              <a:hueOff val="2504163"/>
              <a:satOff val="9216"/>
              <a:lumOff val="-3196"/>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9928779-A3EC-4EE6-B518-28485835CCFF}">
      <dsp:nvSpPr>
        <dsp:cNvPr id="0" name=""/>
        <dsp:cNvSpPr/>
      </dsp:nvSpPr>
      <dsp:spPr>
        <a:xfrm>
          <a:off x="3801418" y="1686097"/>
          <a:ext cx="1023498" cy="809985"/>
        </a:xfrm>
        <a:prstGeom prst="chevron">
          <a:avLst>
            <a:gd name="adj" fmla="val 70610"/>
          </a:avLst>
        </a:prstGeom>
        <a:gradFill rotWithShape="0">
          <a:gsLst>
            <a:gs pos="0">
              <a:schemeClr val="accent5">
                <a:hueOff val="2731814"/>
                <a:satOff val="10054"/>
                <a:lumOff val="-3486"/>
                <a:alphaOff val="0"/>
                <a:shade val="51000"/>
                <a:satMod val="130000"/>
              </a:schemeClr>
            </a:gs>
            <a:gs pos="80000">
              <a:schemeClr val="accent5">
                <a:hueOff val="2731814"/>
                <a:satOff val="10054"/>
                <a:lumOff val="-3486"/>
                <a:alphaOff val="0"/>
                <a:shade val="93000"/>
                <a:satMod val="130000"/>
              </a:schemeClr>
            </a:gs>
            <a:gs pos="100000">
              <a:schemeClr val="accent5">
                <a:hueOff val="2731814"/>
                <a:satOff val="10054"/>
                <a:lumOff val="-3486"/>
                <a:alphaOff val="0"/>
                <a:shade val="94000"/>
                <a:satMod val="135000"/>
              </a:schemeClr>
            </a:gs>
          </a:gsLst>
          <a:lin ang="16200000" scaled="0"/>
        </a:gradFill>
        <a:ln w="9525" cap="flat" cmpd="sng" algn="ctr">
          <a:solidFill>
            <a:schemeClr val="accent5">
              <a:hueOff val="2731814"/>
              <a:satOff val="10054"/>
              <a:lumOff val="-3486"/>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D84CD9C-C6C3-490B-BFF1-F6C0B0FD4AEF}">
      <dsp:nvSpPr>
        <dsp:cNvPr id="0" name=""/>
        <dsp:cNvSpPr/>
      </dsp:nvSpPr>
      <dsp:spPr>
        <a:xfrm>
          <a:off x="4416683" y="1686097"/>
          <a:ext cx="1023498" cy="809985"/>
        </a:xfrm>
        <a:prstGeom prst="chevron">
          <a:avLst>
            <a:gd name="adj" fmla="val 70610"/>
          </a:avLst>
        </a:prstGeom>
        <a:gradFill rotWithShape="0">
          <a:gsLst>
            <a:gs pos="0">
              <a:schemeClr val="accent5">
                <a:hueOff val="2959465"/>
                <a:satOff val="10892"/>
                <a:lumOff val="-3777"/>
                <a:alphaOff val="0"/>
                <a:shade val="51000"/>
                <a:satMod val="130000"/>
              </a:schemeClr>
            </a:gs>
            <a:gs pos="80000">
              <a:schemeClr val="accent5">
                <a:hueOff val="2959465"/>
                <a:satOff val="10892"/>
                <a:lumOff val="-3777"/>
                <a:alphaOff val="0"/>
                <a:shade val="93000"/>
                <a:satMod val="130000"/>
              </a:schemeClr>
            </a:gs>
            <a:gs pos="100000">
              <a:schemeClr val="accent5">
                <a:hueOff val="2959465"/>
                <a:satOff val="10892"/>
                <a:lumOff val="-3777"/>
                <a:alphaOff val="0"/>
                <a:shade val="94000"/>
                <a:satMod val="135000"/>
              </a:schemeClr>
            </a:gs>
          </a:gsLst>
          <a:lin ang="16200000" scaled="0"/>
        </a:gradFill>
        <a:ln w="9525" cap="flat" cmpd="sng" algn="ctr">
          <a:solidFill>
            <a:schemeClr val="accent5">
              <a:hueOff val="2959465"/>
              <a:satOff val="10892"/>
              <a:lumOff val="-3777"/>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1324932-48F9-4F93-B145-80A19F6CA64D}">
      <dsp:nvSpPr>
        <dsp:cNvPr id="0" name=""/>
        <dsp:cNvSpPr/>
      </dsp:nvSpPr>
      <dsp:spPr>
        <a:xfrm>
          <a:off x="726550" y="1767096"/>
          <a:ext cx="4430784" cy="647988"/>
        </a:xfrm>
        <a:prstGeom prst="rect">
          <a:avLst/>
        </a:prstGeom>
        <a:solidFill>
          <a:schemeClr val="lt1">
            <a:hueOff val="0"/>
            <a:satOff val="0"/>
            <a:lumOff val="0"/>
            <a:alphaOff val="0"/>
          </a:schemeClr>
        </a:solidFill>
        <a:ln w="9525" cap="flat" cmpd="sng" algn="ctr">
          <a:solidFill>
            <a:schemeClr val="accent5">
              <a:hueOff val="2048861"/>
              <a:satOff val="7541"/>
              <a:lumOff val="-26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800100">
            <a:lnSpc>
              <a:spcPct val="90000"/>
            </a:lnSpc>
            <a:spcBef>
              <a:spcPct val="0"/>
            </a:spcBef>
            <a:spcAft>
              <a:spcPct val="35000"/>
            </a:spcAft>
          </a:pPr>
          <a:r>
            <a:rPr lang="en-US" sz="1800" b="1" u="sng" kern="1200" dirty="0" smtClean="0"/>
            <a:t>Model </a:t>
          </a:r>
          <a:r>
            <a:rPr lang="en-IE" sz="1800" b="1" u="sng" kern="1200" dirty="0" smtClean="0"/>
            <a:t>↔</a:t>
          </a:r>
          <a:r>
            <a:rPr lang="en-GB" sz="1800" b="1" u="sng" kern="1200" dirty="0" smtClean="0"/>
            <a:t> Knowledge Base </a:t>
          </a:r>
          <a:endParaRPr lang="en-US" sz="1800" kern="1200" dirty="0"/>
        </a:p>
      </dsp:txBody>
      <dsp:txXfrm>
        <a:off x="726550" y="1767096"/>
        <a:ext cx="4430784" cy="647988"/>
      </dsp:txXfrm>
    </dsp:sp>
    <dsp:sp modelId="{B5748150-B067-4F96-8490-CFE88D6914AE}">
      <dsp:nvSpPr>
        <dsp:cNvPr id="0" name=""/>
        <dsp:cNvSpPr/>
      </dsp:nvSpPr>
      <dsp:spPr>
        <a:xfrm>
          <a:off x="726550" y="2576028"/>
          <a:ext cx="4373923" cy="397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en-US" sz="1800" b="1" kern="1200" dirty="0" smtClean="0"/>
            <a:t>WP4</a:t>
          </a:r>
          <a:endParaRPr lang="en-US" sz="1800" b="1" kern="1200" dirty="0"/>
        </a:p>
      </dsp:txBody>
      <dsp:txXfrm>
        <a:off x="726550" y="2576028"/>
        <a:ext cx="4373923" cy="397629"/>
      </dsp:txXfrm>
    </dsp:sp>
    <dsp:sp modelId="{B88A5091-E880-4FCD-B83C-7B30D8F1977A}">
      <dsp:nvSpPr>
        <dsp:cNvPr id="0" name=""/>
        <dsp:cNvSpPr/>
      </dsp:nvSpPr>
      <dsp:spPr>
        <a:xfrm>
          <a:off x="726550" y="2973657"/>
          <a:ext cx="1023498" cy="809985"/>
        </a:xfrm>
        <a:prstGeom prst="chevron">
          <a:avLst>
            <a:gd name="adj" fmla="val 70610"/>
          </a:avLst>
        </a:prstGeom>
        <a:gradFill rotWithShape="0">
          <a:gsLst>
            <a:gs pos="0">
              <a:schemeClr val="accent5">
                <a:hueOff val="3187116"/>
                <a:satOff val="11730"/>
                <a:lumOff val="-4067"/>
                <a:alphaOff val="0"/>
                <a:shade val="51000"/>
                <a:satMod val="130000"/>
              </a:schemeClr>
            </a:gs>
            <a:gs pos="80000">
              <a:schemeClr val="accent5">
                <a:hueOff val="3187116"/>
                <a:satOff val="11730"/>
                <a:lumOff val="-4067"/>
                <a:alphaOff val="0"/>
                <a:shade val="93000"/>
                <a:satMod val="130000"/>
              </a:schemeClr>
            </a:gs>
            <a:gs pos="100000">
              <a:schemeClr val="accent5">
                <a:hueOff val="3187116"/>
                <a:satOff val="11730"/>
                <a:lumOff val="-4067"/>
                <a:alphaOff val="0"/>
                <a:shade val="94000"/>
                <a:satMod val="135000"/>
              </a:schemeClr>
            </a:gs>
          </a:gsLst>
          <a:lin ang="16200000" scaled="0"/>
        </a:gradFill>
        <a:ln w="9525" cap="flat" cmpd="sng" algn="ctr">
          <a:solidFill>
            <a:schemeClr val="accent5">
              <a:hueOff val="3187116"/>
              <a:satOff val="11730"/>
              <a:lumOff val="-4067"/>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5ADECE7-2B3E-409E-A7BB-CA72DABC03DE}">
      <dsp:nvSpPr>
        <dsp:cNvPr id="0" name=""/>
        <dsp:cNvSpPr/>
      </dsp:nvSpPr>
      <dsp:spPr>
        <a:xfrm>
          <a:off x="1341329" y="2973657"/>
          <a:ext cx="1023498" cy="809985"/>
        </a:xfrm>
        <a:prstGeom prst="chevron">
          <a:avLst>
            <a:gd name="adj" fmla="val 70610"/>
          </a:avLst>
        </a:prstGeom>
        <a:gradFill rotWithShape="0">
          <a:gsLst>
            <a:gs pos="0">
              <a:schemeClr val="accent5">
                <a:hueOff val="3414768"/>
                <a:satOff val="12568"/>
                <a:lumOff val="-4358"/>
                <a:alphaOff val="0"/>
                <a:shade val="51000"/>
                <a:satMod val="130000"/>
              </a:schemeClr>
            </a:gs>
            <a:gs pos="80000">
              <a:schemeClr val="accent5">
                <a:hueOff val="3414768"/>
                <a:satOff val="12568"/>
                <a:lumOff val="-4358"/>
                <a:alphaOff val="0"/>
                <a:shade val="93000"/>
                <a:satMod val="130000"/>
              </a:schemeClr>
            </a:gs>
            <a:gs pos="100000">
              <a:schemeClr val="accent5">
                <a:hueOff val="3414768"/>
                <a:satOff val="12568"/>
                <a:lumOff val="-4358"/>
                <a:alphaOff val="0"/>
                <a:shade val="94000"/>
                <a:satMod val="135000"/>
              </a:schemeClr>
            </a:gs>
          </a:gsLst>
          <a:lin ang="16200000" scaled="0"/>
        </a:gradFill>
        <a:ln w="9525" cap="flat" cmpd="sng" algn="ctr">
          <a:solidFill>
            <a:schemeClr val="accent5">
              <a:hueOff val="3414768"/>
              <a:satOff val="12568"/>
              <a:lumOff val="-4358"/>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003CC51-021D-436B-A93C-67001494C32C}">
      <dsp:nvSpPr>
        <dsp:cNvPr id="0" name=""/>
        <dsp:cNvSpPr/>
      </dsp:nvSpPr>
      <dsp:spPr>
        <a:xfrm>
          <a:off x="1956594" y="2973657"/>
          <a:ext cx="1023498" cy="809985"/>
        </a:xfrm>
        <a:prstGeom prst="chevron">
          <a:avLst>
            <a:gd name="adj" fmla="val 70610"/>
          </a:avLst>
        </a:prstGeom>
        <a:gradFill rotWithShape="0">
          <a:gsLst>
            <a:gs pos="0">
              <a:schemeClr val="accent5">
                <a:hueOff val="3642419"/>
                <a:satOff val="13406"/>
                <a:lumOff val="-4648"/>
                <a:alphaOff val="0"/>
                <a:shade val="51000"/>
                <a:satMod val="130000"/>
              </a:schemeClr>
            </a:gs>
            <a:gs pos="80000">
              <a:schemeClr val="accent5">
                <a:hueOff val="3642419"/>
                <a:satOff val="13406"/>
                <a:lumOff val="-4648"/>
                <a:alphaOff val="0"/>
                <a:shade val="93000"/>
                <a:satMod val="130000"/>
              </a:schemeClr>
            </a:gs>
            <a:gs pos="100000">
              <a:schemeClr val="accent5">
                <a:hueOff val="3642419"/>
                <a:satOff val="13406"/>
                <a:lumOff val="-4648"/>
                <a:alphaOff val="0"/>
                <a:shade val="94000"/>
                <a:satMod val="135000"/>
              </a:schemeClr>
            </a:gs>
          </a:gsLst>
          <a:lin ang="16200000" scaled="0"/>
        </a:gradFill>
        <a:ln w="9525" cap="flat" cmpd="sng" algn="ctr">
          <a:solidFill>
            <a:schemeClr val="accent5">
              <a:hueOff val="3642419"/>
              <a:satOff val="13406"/>
              <a:lumOff val="-4648"/>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1D00837-E43E-4024-9637-0E3B5F181E83}">
      <dsp:nvSpPr>
        <dsp:cNvPr id="0" name=""/>
        <dsp:cNvSpPr/>
      </dsp:nvSpPr>
      <dsp:spPr>
        <a:xfrm>
          <a:off x="2571373" y="2973657"/>
          <a:ext cx="1023498" cy="809985"/>
        </a:xfrm>
        <a:prstGeom prst="chevron">
          <a:avLst>
            <a:gd name="adj" fmla="val 70610"/>
          </a:avLst>
        </a:prstGeom>
        <a:gradFill rotWithShape="0">
          <a:gsLst>
            <a:gs pos="0">
              <a:schemeClr val="accent5">
                <a:hueOff val="3870070"/>
                <a:satOff val="14243"/>
                <a:lumOff val="-4939"/>
                <a:alphaOff val="0"/>
                <a:shade val="51000"/>
                <a:satMod val="130000"/>
              </a:schemeClr>
            </a:gs>
            <a:gs pos="80000">
              <a:schemeClr val="accent5">
                <a:hueOff val="3870070"/>
                <a:satOff val="14243"/>
                <a:lumOff val="-4939"/>
                <a:alphaOff val="0"/>
                <a:shade val="93000"/>
                <a:satMod val="130000"/>
              </a:schemeClr>
            </a:gs>
            <a:gs pos="100000">
              <a:schemeClr val="accent5">
                <a:hueOff val="3870070"/>
                <a:satOff val="14243"/>
                <a:lumOff val="-4939"/>
                <a:alphaOff val="0"/>
                <a:shade val="94000"/>
                <a:satMod val="135000"/>
              </a:schemeClr>
            </a:gs>
          </a:gsLst>
          <a:lin ang="16200000" scaled="0"/>
        </a:gradFill>
        <a:ln w="9525" cap="flat" cmpd="sng" algn="ctr">
          <a:solidFill>
            <a:schemeClr val="accent5">
              <a:hueOff val="3870070"/>
              <a:satOff val="14243"/>
              <a:lumOff val="-493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81A8C05-00F5-4827-A2F7-712F9314BE1B}">
      <dsp:nvSpPr>
        <dsp:cNvPr id="0" name=""/>
        <dsp:cNvSpPr/>
      </dsp:nvSpPr>
      <dsp:spPr>
        <a:xfrm>
          <a:off x="3186639" y="2973657"/>
          <a:ext cx="1023498" cy="809985"/>
        </a:xfrm>
        <a:prstGeom prst="chevron">
          <a:avLst>
            <a:gd name="adj" fmla="val 70610"/>
          </a:avLst>
        </a:prstGeom>
        <a:gradFill rotWithShape="0">
          <a:gsLst>
            <a:gs pos="0">
              <a:schemeClr val="accent5">
                <a:hueOff val="4097721"/>
                <a:satOff val="15081"/>
                <a:lumOff val="-5229"/>
                <a:alphaOff val="0"/>
                <a:shade val="51000"/>
                <a:satMod val="130000"/>
              </a:schemeClr>
            </a:gs>
            <a:gs pos="80000">
              <a:schemeClr val="accent5">
                <a:hueOff val="4097721"/>
                <a:satOff val="15081"/>
                <a:lumOff val="-5229"/>
                <a:alphaOff val="0"/>
                <a:shade val="93000"/>
                <a:satMod val="130000"/>
              </a:schemeClr>
            </a:gs>
            <a:gs pos="100000">
              <a:schemeClr val="accent5">
                <a:hueOff val="4097721"/>
                <a:satOff val="15081"/>
                <a:lumOff val="-5229"/>
                <a:alphaOff val="0"/>
                <a:shade val="94000"/>
                <a:satMod val="135000"/>
              </a:schemeClr>
            </a:gs>
          </a:gsLst>
          <a:lin ang="16200000" scaled="0"/>
        </a:gradFill>
        <a:ln w="9525" cap="flat" cmpd="sng" algn="ctr">
          <a:solidFill>
            <a:schemeClr val="accent5">
              <a:hueOff val="4097721"/>
              <a:satOff val="15081"/>
              <a:lumOff val="-522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0513703-7B66-44C3-B449-831716434C82}">
      <dsp:nvSpPr>
        <dsp:cNvPr id="0" name=""/>
        <dsp:cNvSpPr/>
      </dsp:nvSpPr>
      <dsp:spPr>
        <a:xfrm>
          <a:off x="3801418" y="2973657"/>
          <a:ext cx="1023498" cy="809985"/>
        </a:xfrm>
        <a:prstGeom prst="chevron">
          <a:avLst>
            <a:gd name="adj" fmla="val 70610"/>
          </a:avLst>
        </a:prstGeom>
        <a:gradFill rotWithShape="0">
          <a:gsLst>
            <a:gs pos="0">
              <a:schemeClr val="accent5">
                <a:hueOff val="4325372"/>
                <a:satOff val="15919"/>
                <a:lumOff val="-5520"/>
                <a:alphaOff val="0"/>
                <a:shade val="51000"/>
                <a:satMod val="130000"/>
              </a:schemeClr>
            </a:gs>
            <a:gs pos="80000">
              <a:schemeClr val="accent5">
                <a:hueOff val="4325372"/>
                <a:satOff val="15919"/>
                <a:lumOff val="-5520"/>
                <a:alphaOff val="0"/>
                <a:shade val="93000"/>
                <a:satMod val="130000"/>
              </a:schemeClr>
            </a:gs>
            <a:gs pos="100000">
              <a:schemeClr val="accent5">
                <a:hueOff val="4325372"/>
                <a:satOff val="15919"/>
                <a:lumOff val="-5520"/>
                <a:alphaOff val="0"/>
                <a:shade val="94000"/>
                <a:satMod val="135000"/>
              </a:schemeClr>
            </a:gs>
          </a:gsLst>
          <a:lin ang="16200000" scaled="0"/>
        </a:gradFill>
        <a:ln w="9525" cap="flat" cmpd="sng" algn="ctr">
          <a:solidFill>
            <a:schemeClr val="accent5">
              <a:hueOff val="4325372"/>
              <a:satOff val="15919"/>
              <a:lumOff val="-552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CC01B3C-D25D-4A5A-8225-55AAE85287BD}">
      <dsp:nvSpPr>
        <dsp:cNvPr id="0" name=""/>
        <dsp:cNvSpPr/>
      </dsp:nvSpPr>
      <dsp:spPr>
        <a:xfrm>
          <a:off x="4416683" y="2973657"/>
          <a:ext cx="1023498" cy="809985"/>
        </a:xfrm>
        <a:prstGeom prst="chevron">
          <a:avLst>
            <a:gd name="adj" fmla="val 70610"/>
          </a:avLst>
        </a:prstGeom>
        <a:gradFill rotWithShape="0">
          <a:gsLst>
            <a:gs pos="0">
              <a:schemeClr val="accent5">
                <a:hueOff val="4553024"/>
                <a:satOff val="16757"/>
                <a:lumOff val="-5810"/>
                <a:alphaOff val="0"/>
                <a:shade val="51000"/>
                <a:satMod val="130000"/>
              </a:schemeClr>
            </a:gs>
            <a:gs pos="80000">
              <a:schemeClr val="accent5">
                <a:hueOff val="4553024"/>
                <a:satOff val="16757"/>
                <a:lumOff val="-5810"/>
                <a:alphaOff val="0"/>
                <a:shade val="93000"/>
                <a:satMod val="130000"/>
              </a:schemeClr>
            </a:gs>
            <a:gs pos="100000">
              <a:schemeClr val="accent5">
                <a:hueOff val="4553024"/>
                <a:satOff val="16757"/>
                <a:lumOff val="-5810"/>
                <a:alphaOff val="0"/>
                <a:shade val="94000"/>
                <a:satMod val="135000"/>
              </a:schemeClr>
            </a:gs>
          </a:gsLst>
          <a:lin ang="16200000" scaled="0"/>
        </a:gradFill>
        <a:ln w="9525" cap="flat" cmpd="sng" algn="ctr">
          <a:solidFill>
            <a:schemeClr val="accent5">
              <a:hueOff val="4553024"/>
              <a:satOff val="16757"/>
              <a:lumOff val="-581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BDA977F-AAA4-4C8A-87F4-7B4A6BB24784}">
      <dsp:nvSpPr>
        <dsp:cNvPr id="0" name=""/>
        <dsp:cNvSpPr/>
      </dsp:nvSpPr>
      <dsp:spPr>
        <a:xfrm>
          <a:off x="726550" y="3054656"/>
          <a:ext cx="4430784" cy="647988"/>
        </a:xfrm>
        <a:prstGeom prst="rect">
          <a:avLst/>
        </a:prstGeom>
        <a:solidFill>
          <a:schemeClr val="lt1">
            <a:hueOff val="0"/>
            <a:satOff val="0"/>
            <a:lumOff val="0"/>
            <a:alphaOff val="0"/>
          </a:schemeClr>
        </a:solidFill>
        <a:ln w="9525" cap="flat" cmpd="sng" algn="ctr">
          <a:solidFill>
            <a:schemeClr val="accent5">
              <a:hueOff val="4097721"/>
              <a:satOff val="15081"/>
              <a:lumOff val="-522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800100">
            <a:lnSpc>
              <a:spcPct val="90000"/>
            </a:lnSpc>
            <a:spcBef>
              <a:spcPct val="0"/>
            </a:spcBef>
            <a:spcAft>
              <a:spcPct val="35000"/>
            </a:spcAft>
          </a:pPr>
          <a:r>
            <a:rPr lang="en-GB" sz="1800" b="1" u="sng" kern="1200" dirty="0" smtClean="0"/>
            <a:t>Knowledge Base Design and Implementation</a:t>
          </a:r>
          <a:endParaRPr lang="en-US" sz="1800" kern="1200" dirty="0"/>
        </a:p>
      </dsp:txBody>
      <dsp:txXfrm>
        <a:off x="726550" y="3054656"/>
        <a:ext cx="4430784" cy="647988"/>
      </dsp:txXfrm>
    </dsp:sp>
    <dsp:sp modelId="{523349BC-9EF7-4334-8A15-A089B19031D6}">
      <dsp:nvSpPr>
        <dsp:cNvPr id="0" name=""/>
        <dsp:cNvSpPr/>
      </dsp:nvSpPr>
      <dsp:spPr>
        <a:xfrm>
          <a:off x="726550" y="3863588"/>
          <a:ext cx="4373923" cy="397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tr-TR" sz="1800" b="1" u="sng" kern="1200" dirty="0" smtClean="0"/>
            <a:t>WP6</a:t>
          </a:r>
          <a:endParaRPr lang="en-US" sz="1800" kern="1200" dirty="0"/>
        </a:p>
      </dsp:txBody>
      <dsp:txXfrm>
        <a:off x="726550" y="3863588"/>
        <a:ext cx="4373923" cy="397629"/>
      </dsp:txXfrm>
    </dsp:sp>
    <dsp:sp modelId="{A9E75F12-A9E2-40A2-B217-5D7EFC57379D}">
      <dsp:nvSpPr>
        <dsp:cNvPr id="0" name=""/>
        <dsp:cNvSpPr/>
      </dsp:nvSpPr>
      <dsp:spPr>
        <a:xfrm>
          <a:off x="726550" y="4261218"/>
          <a:ext cx="1023498" cy="809985"/>
        </a:xfrm>
        <a:prstGeom prst="chevron">
          <a:avLst>
            <a:gd name="adj" fmla="val 70610"/>
          </a:avLst>
        </a:prstGeom>
        <a:gradFill rotWithShape="0">
          <a:gsLst>
            <a:gs pos="0">
              <a:schemeClr val="accent5">
                <a:hueOff val="4780675"/>
                <a:satOff val="17595"/>
                <a:lumOff val="-6101"/>
                <a:alphaOff val="0"/>
                <a:shade val="51000"/>
                <a:satMod val="130000"/>
              </a:schemeClr>
            </a:gs>
            <a:gs pos="80000">
              <a:schemeClr val="accent5">
                <a:hueOff val="4780675"/>
                <a:satOff val="17595"/>
                <a:lumOff val="-6101"/>
                <a:alphaOff val="0"/>
                <a:shade val="93000"/>
                <a:satMod val="130000"/>
              </a:schemeClr>
            </a:gs>
            <a:gs pos="100000">
              <a:schemeClr val="accent5">
                <a:hueOff val="4780675"/>
                <a:satOff val="17595"/>
                <a:lumOff val="-6101"/>
                <a:alphaOff val="0"/>
                <a:shade val="94000"/>
                <a:satMod val="135000"/>
              </a:schemeClr>
            </a:gs>
          </a:gsLst>
          <a:lin ang="16200000" scaled="0"/>
        </a:gradFill>
        <a:ln w="9525" cap="flat" cmpd="sng" algn="ctr">
          <a:solidFill>
            <a:schemeClr val="accent5">
              <a:hueOff val="4780675"/>
              <a:satOff val="17595"/>
              <a:lumOff val="-6101"/>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3A5FC09-8A79-448E-99A5-D461F3EA2341}">
      <dsp:nvSpPr>
        <dsp:cNvPr id="0" name=""/>
        <dsp:cNvSpPr/>
      </dsp:nvSpPr>
      <dsp:spPr>
        <a:xfrm>
          <a:off x="1341329" y="4261218"/>
          <a:ext cx="1023498" cy="809985"/>
        </a:xfrm>
        <a:prstGeom prst="chevron">
          <a:avLst>
            <a:gd name="adj" fmla="val 70610"/>
          </a:avLst>
        </a:prstGeom>
        <a:gradFill rotWithShape="0">
          <a:gsLst>
            <a:gs pos="0">
              <a:schemeClr val="accent5">
                <a:hueOff val="5008326"/>
                <a:satOff val="18433"/>
                <a:lumOff val="-6391"/>
                <a:alphaOff val="0"/>
                <a:shade val="51000"/>
                <a:satMod val="130000"/>
              </a:schemeClr>
            </a:gs>
            <a:gs pos="80000">
              <a:schemeClr val="accent5">
                <a:hueOff val="5008326"/>
                <a:satOff val="18433"/>
                <a:lumOff val="-6391"/>
                <a:alphaOff val="0"/>
                <a:shade val="93000"/>
                <a:satMod val="130000"/>
              </a:schemeClr>
            </a:gs>
            <a:gs pos="100000">
              <a:schemeClr val="accent5">
                <a:hueOff val="5008326"/>
                <a:satOff val="18433"/>
                <a:lumOff val="-6391"/>
                <a:alphaOff val="0"/>
                <a:shade val="94000"/>
                <a:satMod val="135000"/>
              </a:schemeClr>
            </a:gs>
          </a:gsLst>
          <a:lin ang="16200000" scaled="0"/>
        </a:gradFill>
        <a:ln w="9525" cap="flat" cmpd="sng" algn="ctr">
          <a:solidFill>
            <a:schemeClr val="accent5">
              <a:hueOff val="5008326"/>
              <a:satOff val="18433"/>
              <a:lumOff val="-6391"/>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CB172D5-45F7-48F2-9A89-FE46D436A0E7}">
      <dsp:nvSpPr>
        <dsp:cNvPr id="0" name=""/>
        <dsp:cNvSpPr/>
      </dsp:nvSpPr>
      <dsp:spPr>
        <a:xfrm>
          <a:off x="1956594" y="4261218"/>
          <a:ext cx="1023498" cy="809985"/>
        </a:xfrm>
        <a:prstGeom prst="chevron">
          <a:avLst>
            <a:gd name="adj" fmla="val 70610"/>
          </a:avLst>
        </a:prstGeom>
        <a:gradFill rotWithShape="0">
          <a:gsLst>
            <a:gs pos="0">
              <a:schemeClr val="accent5">
                <a:hueOff val="5235977"/>
                <a:satOff val="19271"/>
                <a:lumOff val="-6682"/>
                <a:alphaOff val="0"/>
                <a:shade val="51000"/>
                <a:satMod val="130000"/>
              </a:schemeClr>
            </a:gs>
            <a:gs pos="80000">
              <a:schemeClr val="accent5">
                <a:hueOff val="5235977"/>
                <a:satOff val="19271"/>
                <a:lumOff val="-6682"/>
                <a:alphaOff val="0"/>
                <a:shade val="93000"/>
                <a:satMod val="130000"/>
              </a:schemeClr>
            </a:gs>
            <a:gs pos="100000">
              <a:schemeClr val="accent5">
                <a:hueOff val="5235977"/>
                <a:satOff val="19271"/>
                <a:lumOff val="-6682"/>
                <a:alphaOff val="0"/>
                <a:shade val="94000"/>
                <a:satMod val="135000"/>
              </a:schemeClr>
            </a:gs>
          </a:gsLst>
          <a:lin ang="16200000" scaled="0"/>
        </a:gradFill>
        <a:ln w="9525" cap="flat" cmpd="sng" algn="ctr">
          <a:solidFill>
            <a:schemeClr val="accent5">
              <a:hueOff val="5235977"/>
              <a:satOff val="19271"/>
              <a:lumOff val="-6682"/>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3B4E11B-88B1-417E-AA27-5E2F3BC7A721}">
      <dsp:nvSpPr>
        <dsp:cNvPr id="0" name=""/>
        <dsp:cNvSpPr/>
      </dsp:nvSpPr>
      <dsp:spPr>
        <a:xfrm>
          <a:off x="2571373" y="4261218"/>
          <a:ext cx="1023498" cy="809985"/>
        </a:xfrm>
        <a:prstGeom prst="chevron">
          <a:avLst>
            <a:gd name="adj" fmla="val 70610"/>
          </a:avLst>
        </a:prstGeom>
        <a:gradFill rotWithShape="0">
          <a:gsLst>
            <a:gs pos="0">
              <a:schemeClr val="accent5">
                <a:hueOff val="5463628"/>
                <a:satOff val="20108"/>
                <a:lumOff val="-6972"/>
                <a:alphaOff val="0"/>
                <a:shade val="51000"/>
                <a:satMod val="130000"/>
              </a:schemeClr>
            </a:gs>
            <a:gs pos="80000">
              <a:schemeClr val="accent5">
                <a:hueOff val="5463628"/>
                <a:satOff val="20108"/>
                <a:lumOff val="-6972"/>
                <a:alphaOff val="0"/>
                <a:shade val="93000"/>
                <a:satMod val="130000"/>
              </a:schemeClr>
            </a:gs>
            <a:gs pos="100000">
              <a:schemeClr val="accent5">
                <a:hueOff val="5463628"/>
                <a:satOff val="20108"/>
                <a:lumOff val="-6972"/>
                <a:alphaOff val="0"/>
                <a:shade val="94000"/>
                <a:satMod val="135000"/>
              </a:schemeClr>
            </a:gs>
          </a:gsLst>
          <a:lin ang="16200000" scaled="0"/>
        </a:gradFill>
        <a:ln w="9525" cap="flat" cmpd="sng" algn="ctr">
          <a:solidFill>
            <a:schemeClr val="accent5">
              <a:hueOff val="5463628"/>
              <a:satOff val="20108"/>
              <a:lumOff val="-6972"/>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765896D-336A-42C0-AF1E-EE16896DF07F}">
      <dsp:nvSpPr>
        <dsp:cNvPr id="0" name=""/>
        <dsp:cNvSpPr/>
      </dsp:nvSpPr>
      <dsp:spPr>
        <a:xfrm>
          <a:off x="3186639" y="4261218"/>
          <a:ext cx="1023498" cy="809985"/>
        </a:xfrm>
        <a:prstGeom prst="chevron">
          <a:avLst>
            <a:gd name="adj" fmla="val 70610"/>
          </a:avLst>
        </a:prstGeom>
        <a:gradFill rotWithShape="0">
          <a:gsLst>
            <a:gs pos="0">
              <a:schemeClr val="accent5">
                <a:hueOff val="5691280"/>
                <a:satOff val="20946"/>
                <a:lumOff val="-7263"/>
                <a:alphaOff val="0"/>
                <a:shade val="51000"/>
                <a:satMod val="130000"/>
              </a:schemeClr>
            </a:gs>
            <a:gs pos="80000">
              <a:schemeClr val="accent5">
                <a:hueOff val="5691280"/>
                <a:satOff val="20946"/>
                <a:lumOff val="-7263"/>
                <a:alphaOff val="0"/>
                <a:shade val="93000"/>
                <a:satMod val="130000"/>
              </a:schemeClr>
            </a:gs>
            <a:gs pos="100000">
              <a:schemeClr val="accent5">
                <a:hueOff val="5691280"/>
                <a:satOff val="20946"/>
                <a:lumOff val="-7263"/>
                <a:alphaOff val="0"/>
                <a:shade val="94000"/>
                <a:satMod val="135000"/>
              </a:schemeClr>
            </a:gs>
          </a:gsLst>
          <a:lin ang="16200000" scaled="0"/>
        </a:gradFill>
        <a:ln w="9525" cap="flat" cmpd="sng" algn="ctr">
          <a:solidFill>
            <a:schemeClr val="accent5">
              <a:hueOff val="5691280"/>
              <a:satOff val="20946"/>
              <a:lumOff val="-7263"/>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45302AF-492C-40B1-8E5F-8C420CA9F899}">
      <dsp:nvSpPr>
        <dsp:cNvPr id="0" name=""/>
        <dsp:cNvSpPr/>
      </dsp:nvSpPr>
      <dsp:spPr>
        <a:xfrm>
          <a:off x="3801418" y="4261218"/>
          <a:ext cx="1023498" cy="809985"/>
        </a:xfrm>
        <a:prstGeom prst="chevron">
          <a:avLst>
            <a:gd name="adj" fmla="val 70610"/>
          </a:avLst>
        </a:prstGeom>
        <a:gradFill rotWithShape="0">
          <a:gsLst>
            <a:gs pos="0">
              <a:schemeClr val="accent5">
                <a:hueOff val="5918931"/>
                <a:satOff val="21784"/>
                <a:lumOff val="-7553"/>
                <a:alphaOff val="0"/>
                <a:shade val="51000"/>
                <a:satMod val="130000"/>
              </a:schemeClr>
            </a:gs>
            <a:gs pos="80000">
              <a:schemeClr val="accent5">
                <a:hueOff val="5918931"/>
                <a:satOff val="21784"/>
                <a:lumOff val="-7553"/>
                <a:alphaOff val="0"/>
                <a:shade val="93000"/>
                <a:satMod val="130000"/>
              </a:schemeClr>
            </a:gs>
            <a:gs pos="100000">
              <a:schemeClr val="accent5">
                <a:hueOff val="5918931"/>
                <a:satOff val="21784"/>
                <a:lumOff val="-7553"/>
                <a:alphaOff val="0"/>
                <a:shade val="94000"/>
                <a:satMod val="135000"/>
              </a:schemeClr>
            </a:gs>
          </a:gsLst>
          <a:lin ang="16200000" scaled="0"/>
        </a:gradFill>
        <a:ln w="9525" cap="flat" cmpd="sng" algn="ctr">
          <a:solidFill>
            <a:schemeClr val="accent5">
              <a:hueOff val="5918931"/>
              <a:satOff val="21784"/>
              <a:lumOff val="-7553"/>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F6A2022-3710-4A4C-BA7F-7FD61642F51F}">
      <dsp:nvSpPr>
        <dsp:cNvPr id="0" name=""/>
        <dsp:cNvSpPr/>
      </dsp:nvSpPr>
      <dsp:spPr>
        <a:xfrm>
          <a:off x="4416683" y="4261218"/>
          <a:ext cx="1023498" cy="809985"/>
        </a:xfrm>
        <a:prstGeom prst="chevron">
          <a:avLst>
            <a:gd name="adj" fmla="val 70610"/>
          </a:avLst>
        </a:prstGeom>
        <a:gradFill rotWithShape="0">
          <a:gsLst>
            <a:gs pos="0">
              <a:schemeClr val="accent5">
                <a:hueOff val="6146582"/>
                <a:satOff val="22622"/>
                <a:lumOff val="-7844"/>
                <a:alphaOff val="0"/>
                <a:shade val="51000"/>
                <a:satMod val="130000"/>
              </a:schemeClr>
            </a:gs>
            <a:gs pos="80000">
              <a:schemeClr val="accent5">
                <a:hueOff val="6146582"/>
                <a:satOff val="22622"/>
                <a:lumOff val="-7844"/>
                <a:alphaOff val="0"/>
                <a:shade val="93000"/>
                <a:satMod val="130000"/>
              </a:schemeClr>
            </a:gs>
            <a:gs pos="100000">
              <a:schemeClr val="accent5">
                <a:hueOff val="6146582"/>
                <a:satOff val="22622"/>
                <a:lumOff val="-7844"/>
                <a:alphaOff val="0"/>
                <a:shade val="94000"/>
                <a:satMod val="135000"/>
              </a:schemeClr>
            </a:gs>
          </a:gsLst>
          <a:lin ang="16200000" scaled="0"/>
        </a:gradFill>
        <a:ln w="9525" cap="flat" cmpd="sng" algn="ctr">
          <a:solidFill>
            <a:schemeClr val="accent5">
              <a:hueOff val="6146582"/>
              <a:satOff val="22622"/>
              <a:lumOff val="-7844"/>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60B62BA-18F5-4913-8C7A-FB3A069A9C2F}">
      <dsp:nvSpPr>
        <dsp:cNvPr id="0" name=""/>
        <dsp:cNvSpPr/>
      </dsp:nvSpPr>
      <dsp:spPr>
        <a:xfrm>
          <a:off x="726550" y="4342216"/>
          <a:ext cx="4430784" cy="647988"/>
        </a:xfrm>
        <a:prstGeom prst="rect">
          <a:avLst/>
        </a:prstGeom>
        <a:solidFill>
          <a:schemeClr val="lt1">
            <a:hueOff val="0"/>
            <a:satOff val="0"/>
            <a:lumOff val="0"/>
            <a:alphaOff val="0"/>
          </a:schemeClr>
        </a:solidFill>
        <a:ln w="9525" cap="flat" cmpd="sng" algn="ctr">
          <a:solidFill>
            <a:schemeClr val="accent5">
              <a:hueOff val="6146582"/>
              <a:satOff val="22622"/>
              <a:lumOff val="-784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800100">
            <a:lnSpc>
              <a:spcPct val="90000"/>
            </a:lnSpc>
            <a:spcBef>
              <a:spcPct val="0"/>
            </a:spcBef>
            <a:spcAft>
              <a:spcPct val="35000"/>
            </a:spcAft>
          </a:pPr>
          <a:r>
            <a:rPr lang="tr-TR" sz="1800" b="1" u="sng" kern="1200" dirty="0" smtClean="0"/>
            <a:t>Architecture, </a:t>
          </a:r>
          <a:r>
            <a:rPr lang="tr-TR" sz="1800" b="1" u="sng" kern="1200" dirty="0" err="1" smtClean="0"/>
            <a:t>Intergration</a:t>
          </a:r>
          <a:r>
            <a:rPr lang="en-GB" sz="1800" b="1" u="sng" kern="1200" dirty="0" smtClean="0"/>
            <a:t> </a:t>
          </a:r>
          <a:r>
            <a:rPr lang="tr-TR" sz="1800" b="1" u="sng" kern="1200" dirty="0" smtClean="0"/>
            <a:t>&amp; Evaluation</a:t>
          </a:r>
          <a:endParaRPr lang="en-US" sz="1800" kern="1200" dirty="0"/>
        </a:p>
      </dsp:txBody>
      <dsp:txXfrm>
        <a:off x="726550" y="4342216"/>
        <a:ext cx="4430784" cy="6479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FDB7F-ACCF-4F1A-8886-0DFF70975904}">
      <dsp:nvSpPr>
        <dsp:cNvPr id="0" name=""/>
        <dsp:cNvSpPr/>
      </dsp:nvSpPr>
      <dsp:spPr>
        <a:xfrm>
          <a:off x="3004" y="976139"/>
          <a:ext cx="1806882" cy="5184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tr-TR" sz="1800" kern="1200" dirty="0" smtClean="0"/>
            <a:t>WP2 (LORIA)</a:t>
          </a:r>
          <a:endParaRPr lang="en-US" sz="1800" kern="1200" dirty="0"/>
        </a:p>
      </dsp:txBody>
      <dsp:txXfrm>
        <a:off x="3004" y="976139"/>
        <a:ext cx="1806882" cy="518400"/>
      </dsp:txXfrm>
    </dsp:sp>
    <dsp:sp modelId="{5AD0A9DC-A4F8-45EF-9D75-E223D6BC5AAA}">
      <dsp:nvSpPr>
        <dsp:cNvPr id="0" name=""/>
        <dsp:cNvSpPr/>
      </dsp:nvSpPr>
      <dsp:spPr>
        <a:xfrm>
          <a:off x="3004" y="1494539"/>
          <a:ext cx="1806882" cy="2569320"/>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baseline="0" dirty="0" smtClean="0"/>
            <a:t>Semantic Word Processor</a:t>
          </a:r>
          <a:endParaRPr lang="en-US" sz="1800" kern="1200" dirty="0"/>
        </a:p>
        <a:p>
          <a:pPr marL="171450" lvl="1" indent="-171450" algn="l" defTabSz="800100" rtl="0">
            <a:lnSpc>
              <a:spcPct val="90000"/>
            </a:lnSpc>
            <a:spcBef>
              <a:spcPct val="0"/>
            </a:spcBef>
            <a:spcAft>
              <a:spcPct val="15000"/>
            </a:spcAft>
            <a:buChar char="••"/>
          </a:pPr>
          <a:r>
            <a:rPr lang="en-US" sz="1800" kern="1200" baseline="0" dirty="0" smtClean="0"/>
            <a:t>bi-directional transformation between text and formal knowledge representation</a:t>
          </a:r>
          <a:endParaRPr lang="en-US" sz="1800" kern="1200" dirty="0"/>
        </a:p>
      </dsp:txBody>
      <dsp:txXfrm>
        <a:off x="3004" y="1494539"/>
        <a:ext cx="1806882" cy="2569320"/>
      </dsp:txXfrm>
    </dsp:sp>
    <dsp:sp modelId="{7AA22C94-CA25-4AAC-AC57-BB9728510664}">
      <dsp:nvSpPr>
        <dsp:cNvPr id="0" name=""/>
        <dsp:cNvSpPr/>
      </dsp:nvSpPr>
      <dsp:spPr>
        <a:xfrm>
          <a:off x="2062851" y="976139"/>
          <a:ext cx="1806882" cy="518400"/>
        </a:xfrm>
        <a:prstGeom prst="rect">
          <a:avLst/>
        </a:prstGeom>
        <a:solidFill>
          <a:schemeClr val="accent5">
            <a:hueOff val="2048861"/>
            <a:satOff val="7541"/>
            <a:lumOff val="-2615"/>
            <a:alphaOff val="0"/>
          </a:schemeClr>
        </a:solidFill>
        <a:ln w="25400" cap="flat" cmpd="sng" algn="ctr">
          <a:solidFill>
            <a:schemeClr val="accent5">
              <a:hueOff val="2048861"/>
              <a:satOff val="7541"/>
              <a:lumOff val="-26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tr-TR" sz="1800" kern="1200" baseline="0" dirty="0" smtClean="0"/>
            <a:t>WP3 (UNIT)</a:t>
          </a:r>
          <a:endParaRPr lang="en-US" sz="1800" kern="1200" dirty="0"/>
        </a:p>
      </dsp:txBody>
      <dsp:txXfrm>
        <a:off x="2062851" y="976139"/>
        <a:ext cx="1806882" cy="518400"/>
      </dsp:txXfrm>
    </dsp:sp>
    <dsp:sp modelId="{6C3DE0DA-9C33-4F7D-8B4D-358769D0F62A}">
      <dsp:nvSpPr>
        <dsp:cNvPr id="0" name=""/>
        <dsp:cNvSpPr/>
      </dsp:nvSpPr>
      <dsp:spPr>
        <a:xfrm>
          <a:off x="2062851" y="1494539"/>
          <a:ext cx="1806882" cy="2569320"/>
        </a:xfrm>
        <a:prstGeom prst="rect">
          <a:avLst/>
        </a:prstGeom>
        <a:solidFill>
          <a:schemeClr val="accent5">
            <a:tint val="40000"/>
            <a:alpha val="90000"/>
            <a:hueOff val="2156710"/>
            <a:satOff val="2404"/>
            <a:lumOff val="-134"/>
            <a:alphaOff val="0"/>
          </a:schemeClr>
        </a:solidFill>
        <a:ln w="25400" cap="flat" cmpd="sng" algn="ctr">
          <a:solidFill>
            <a:schemeClr val="accent5">
              <a:tint val="40000"/>
              <a:alpha val="90000"/>
              <a:hueOff val="2156710"/>
              <a:satOff val="2404"/>
              <a:lumOff val="-1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baseline="0" dirty="0" smtClean="0"/>
            <a:t>An extensible model-model transformation framework</a:t>
          </a:r>
          <a:endParaRPr lang="en-US" sz="1800" kern="1200" dirty="0"/>
        </a:p>
        <a:p>
          <a:pPr marL="171450" lvl="1" indent="-171450" algn="l" defTabSz="800100" rtl="0">
            <a:lnSpc>
              <a:spcPct val="90000"/>
            </a:lnSpc>
            <a:spcBef>
              <a:spcPct val="0"/>
            </a:spcBef>
            <a:spcAft>
              <a:spcPct val="15000"/>
            </a:spcAft>
            <a:buChar char="••"/>
          </a:pPr>
          <a:r>
            <a:rPr lang="en-US" sz="1800" kern="1200" baseline="0" dirty="0" smtClean="0"/>
            <a:t>Model checker plug-in for consistency</a:t>
          </a:r>
          <a:endParaRPr lang="en-US" sz="1800" kern="1200" dirty="0"/>
        </a:p>
      </dsp:txBody>
      <dsp:txXfrm>
        <a:off x="2062851" y="1494539"/>
        <a:ext cx="1806882" cy="2569320"/>
      </dsp:txXfrm>
    </dsp:sp>
    <dsp:sp modelId="{A99E0AE4-DC1D-4009-9432-07638544E234}">
      <dsp:nvSpPr>
        <dsp:cNvPr id="0" name=""/>
        <dsp:cNvSpPr/>
      </dsp:nvSpPr>
      <dsp:spPr>
        <a:xfrm>
          <a:off x="4122697" y="976139"/>
          <a:ext cx="1806882" cy="518400"/>
        </a:xfrm>
        <a:prstGeom prst="rect">
          <a:avLst/>
        </a:prstGeom>
        <a:solidFill>
          <a:schemeClr val="accent5">
            <a:hueOff val="4097721"/>
            <a:satOff val="15081"/>
            <a:lumOff val="-5229"/>
            <a:alphaOff val="0"/>
          </a:schemeClr>
        </a:solidFill>
        <a:ln w="25400" cap="flat" cmpd="sng" algn="ctr">
          <a:solidFill>
            <a:schemeClr val="accent5">
              <a:hueOff val="4097721"/>
              <a:satOff val="15081"/>
              <a:lumOff val="-522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tr-TR" sz="1800" kern="1200" baseline="0" dirty="0" smtClean="0"/>
            <a:t>WP4 (MANTIS)</a:t>
          </a:r>
          <a:endParaRPr lang="en-US" sz="1800" kern="1200" dirty="0"/>
        </a:p>
      </dsp:txBody>
      <dsp:txXfrm>
        <a:off x="4122697" y="976139"/>
        <a:ext cx="1806882" cy="518400"/>
      </dsp:txXfrm>
    </dsp:sp>
    <dsp:sp modelId="{8314754B-B484-422F-94C2-91B11F3A1BA0}">
      <dsp:nvSpPr>
        <dsp:cNvPr id="0" name=""/>
        <dsp:cNvSpPr/>
      </dsp:nvSpPr>
      <dsp:spPr>
        <a:xfrm>
          <a:off x="4372661" y="2111202"/>
          <a:ext cx="1806882" cy="2569320"/>
        </a:xfrm>
        <a:prstGeom prst="rect">
          <a:avLst/>
        </a:prstGeom>
        <a:solidFill>
          <a:schemeClr val="accent5">
            <a:tint val="40000"/>
            <a:alpha val="90000"/>
            <a:hueOff val="4313420"/>
            <a:satOff val="4808"/>
            <a:lumOff val="-269"/>
            <a:alphaOff val="0"/>
          </a:schemeClr>
        </a:solidFill>
        <a:ln w="25400" cap="flat" cmpd="sng" algn="ctr">
          <a:solidFill>
            <a:schemeClr val="accent5">
              <a:tint val="40000"/>
              <a:alpha val="90000"/>
              <a:hueOff val="4313420"/>
              <a:satOff val="4808"/>
              <a:lumOff val="-2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baseline="0" dirty="0" smtClean="0"/>
            <a:t>A federated Knowledge Base and its API</a:t>
          </a:r>
          <a:endParaRPr lang="en-US" sz="1800" kern="1200" dirty="0"/>
        </a:p>
        <a:p>
          <a:pPr marL="171450" lvl="1" indent="-171450" algn="l" defTabSz="800100" rtl="0">
            <a:lnSpc>
              <a:spcPct val="90000"/>
            </a:lnSpc>
            <a:spcBef>
              <a:spcPct val="0"/>
            </a:spcBef>
            <a:spcAft>
              <a:spcPct val="15000"/>
            </a:spcAft>
            <a:buChar char="••"/>
          </a:pPr>
          <a:r>
            <a:rPr lang="tr-TR" sz="1800" kern="1200" baseline="0" dirty="0" smtClean="0"/>
            <a:t>B</a:t>
          </a:r>
          <a:r>
            <a:rPr lang="en-US" sz="1800" kern="1200" baseline="0" dirty="0" smtClean="0"/>
            <a:t>i-directional sync. mechanism between texts and models</a:t>
          </a:r>
          <a:endParaRPr lang="en-US" sz="1800" kern="1200" dirty="0"/>
        </a:p>
      </dsp:txBody>
      <dsp:txXfrm>
        <a:off x="4372661" y="2111202"/>
        <a:ext cx="1806882" cy="2569320"/>
      </dsp:txXfrm>
    </dsp:sp>
    <dsp:sp modelId="{9AB36AE3-2079-49D4-B421-C8BC2E45012C}">
      <dsp:nvSpPr>
        <dsp:cNvPr id="0" name=""/>
        <dsp:cNvSpPr/>
      </dsp:nvSpPr>
      <dsp:spPr>
        <a:xfrm>
          <a:off x="6182544" y="976139"/>
          <a:ext cx="1806882" cy="518400"/>
        </a:xfrm>
        <a:prstGeom prst="rect">
          <a:avLst/>
        </a:prstGeom>
        <a:solidFill>
          <a:schemeClr val="accent5">
            <a:hueOff val="6146582"/>
            <a:satOff val="22622"/>
            <a:lumOff val="-7844"/>
            <a:alphaOff val="0"/>
          </a:schemeClr>
        </a:solidFill>
        <a:ln w="25400" cap="flat" cmpd="sng" algn="ctr">
          <a:solidFill>
            <a:schemeClr val="accent5">
              <a:hueOff val="6146582"/>
              <a:satOff val="22622"/>
              <a:lumOff val="-784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tr-TR" sz="1800" kern="1200" baseline="0" dirty="0" smtClean="0"/>
            <a:t>WP6 (OBEO)</a:t>
          </a:r>
          <a:endParaRPr lang="en-US" sz="1800" kern="1200" dirty="0"/>
        </a:p>
      </dsp:txBody>
      <dsp:txXfrm>
        <a:off x="6182544" y="976139"/>
        <a:ext cx="1806882" cy="518400"/>
      </dsp:txXfrm>
    </dsp:sp>
    <dsp:sp modelId="{144CD34C-2D61-4859-9491-D0D168726D62}">
      <dsp:nvSpPr>
        <dsp:cNvPr id="0" name=""/>
        <dsp:cNvSpPr/>
      </dsp:nvSpPr>
      <dsp:spPr>
        <a:xfrm>
          <a:off x="6182544" y="1494539"/>
          <a:ext cx="1806882" cy="2569320"/>
        </a:xfrm>
        <a:prstGeom prst="rect">
          <a:avLst/>
        </a:prstGeom>
        <a:solidFill>
          <a:schemeClr val="accent5">
            <a:tint val="40000"/>
            <a:alpha val="90000"/>
            <a:hueOff val="6470129"/>
            <a:satOff val="7212"/>
            <a:lumOff val="-403"/>
            <a:alphaOff val="0"/>
          </a:schemeClr>
        </a:solidFill>
        <a:ln w="25400" cap="flat" cmpd="sng" algn="ctr">
          <a:solidFill>
            <a:schemeClr val="accent5">
              <a:tint val="40000"/>
              <a:alpha val="90000"/>
              <a:hueOff val="6470129"/>
              <a:satOff val="7212"/>
              <a:lumOff val="-4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GB" sz="1800" kern="1200" dirty="0" smtClean="0"/>
            <a:t>A complete “ModelWriter” tool integrating of all these in a consistent </a:t>
          </a:r>
          <a:endParaRPr lang="en-US" sz="1800" kern="1200" dirty="0"/>
        </a:p>
      </dsp:txBody>
      <dsp:txXfrm>
        <a:off x="6182544" y="1494539"/>
        <a:ext cx="1806882" cy="25693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E893DD-2550-44B0-8DB7-EF908CE380FD}" type="datetimeFigureOut">
              <a:rPr lang="nl-NL" smtClean="0"/>
              <a:t>6-2-2015</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96CAD8C-ED6C-4C3B-926F-8744773A8263}" type="slidenum">
              <a:rPr lang="nl-NL" smtClean="0"/>
              <a:t>‹#›</a:t>
            </a:fld>
            <a:endParaRPr lang="nl-NL"/>
          </a:p>
        </p:txBody>
      </p:sp>
    </p:spTree>
    <p:extLst>
      <p:ext uri="{BB962C8B-B14F-4D97-AF65-F5344CB8AC3E}">
        <p14:creationId xmlns:p14="http://schemas.microsoft.com/office/powerpoint/2010/main" val="228173230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624" units="cm"/>
          <inkml:channel name="Y" type="integer" max="900" units="cm"/>
          <inkml:channel name="T" type="integer" max="2.14748E9" units="dev"/>
        </inkml:traceFormat>
        <inkml:channelProperties>
          <inkml:channelProperty channel="X" name="resolution" value="89.55631" units="1/cm"/>
          <inkml:channelProperty channel="Y" name="resolution" value="54.54546" units="1/cm"/>
          <inkml:channelProperty channel="T" name="resolution" value="1" units="1/dev"/>
        </inkml:channelProperties>
      </inkml:inkSource>
      <inkml:timestamp xml:id="ts0" timeString="2015-01-16T12:30:12.946"/>
    </inkml:context>
    <inkml:brush xml:id="br0">
      <inkml:brushProperty name="width" value="0.05292" units="cm"/>
      <inkml:brushProperty name="height" value="0.05292" units="cm"/>
      <inkml:brushProperty name="color" value="#FF0000"/>
    </inkml:brush>
  </inkml:definitions>
  <inkml:trace contextRef="#ctx0" brushRef="#br0">3448 6722 0,'74'0'94,"-49"0"-79,0 0 1,24 25 0,-24-25-16,0 0 15,25 0-15,-25 0 16,-1 0-16,1 0 16,0 0-16,0 0 15,0 0-15,-1 0 16,1 0-16,0 0 15,0 0-15,0 0 16,-1 0-16,1 0 16,0 0-1,0 0-15,0 0 16,-1 0 31,26 0-32,-25 0 1,0 0-16,-1 0 16,1 0-16,0 0 62,25 0 126,-1 0-173,-24 0-15,0 0 16,0 25-16,-1-1 16,51-24-16,-50 25 15,-1-25-15,1 0 16,0 25-16,0-25 15,0 0 1,-1 0-16,1 25 16,0-25-16,0 25 31,-25-50 297,0 0-312,25 25-16,-25-25 31,0 0-15,25 25 30,-50 25 423,0-25-469,25 25 31,-25-25-31,0 0 16,0 0 15,1 0-31,-1 0 0,0 25 16,0-25 0,0 0-16,1 0 15,-1 0-15,-25 0 16,25 0-1,1 25 1,-1-25-16,0 25 16,0-25 62,0 24-78,1-24 15,-1 0-15,0 0 16,25 25 0,50-25 109,24 0-125,-24 0 15,49 0 1,0 0-16,0 0 16,-74 0-16,0 0 15,0 0-15,-25-25 188,0 1-188,-25-26 15,-50 25-15,51 0 16,-1 0-16,-25 1 16,25-1-16,1 0 15,-1 0 1,0 0-1,25 1 79,-25-1 16,0 25-95,50 25 329,0-1-344,0 1 16,0 0-16,24 0 15,-24 0-15,0-1 16,0 1-16,-1 0 15,-24 0-15,25-25 16,0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17400B-B94E-4FB8-B625-8BD2FA3E0276}" type="datetimeFigureOut">
              <a:rPr lang="en-US" smtClean="0"/>
              <a:t>2/6/2015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5CBD89-94A4-4EFF-8C5D-9A29556B0870}" type="slidenum">
              <a:rPr lang="en-US" smtClean="0"/>
              <a:t>‹#›</a:t>
            </a:fld>
            <a:endParaRPr lang="en-US"/>
          </a:p>
        </p:txBody>
      </p:sp>
    </p:spTree>
    <p:extLst>
      <p:ext uri="{BB962C8B-B14F-4D97-AF65-F5344CB8AC3E}">
        <p14:creationId xmlns:p14="http://schemas.microsoft.com/office/powerpoint/2010/main" val="4006600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baseline="0" dirty="0" smtClean="0"/>
          </a:p>
        </p:txBody>
      </p:sp>
      <p:sp>
        <p:nvSpPr>
          <p:cNvPr id="4" name="Slide Number Placeholder 3"/>
          <p:cNvSpPr>
            <a:spLocks noGrp="1"/>
          </p:cNvSpPr>
          <p:nvPr>
            <p:ph type="sldNum" sz="quarter" idx="10"/>
          </p:nvPr>
        </p:nvSpPr>
        <p:spPr/>
        <p:txBody>
          <a:bodyPr/>
          <a:lstStyle/>
          <a:p>
            <a:fld id="{305CBD89-94A4-4EFF-8C5D-9A29556B0870}" type="slidenum">
              <a:rPr lang="en-US" smtClean="0"/>
              <a:t>1</a:t>
            </a:fld>
            <a:endParaRPr lang="en-US"/>
          </a:p>
        </p:txBody>
      </p:sp>
    </p:spTree>
    <p:extLst>
      <p:ext uri="{BB962C8B-B14F-4D97-AF65-F5344CB8AC3E}">
        <p14:creationId xmlns:p14="http://schemas.microsoft.com/office/powerpoint/2010/main" val="2309423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ModelWriter teknolojik bileşenleri ve birbiri ile etkileşimleri</a:t>
            </a:r>
          </a:p>
          <a:p>
            <a:pPr marL="228600" indent="-228600">
              <a:buAutoNum type="arabicPeriod"/>
            </a:pPr>
            <a:r>
              <a:rPr lang="tr-TR" dirty="0" smtClean="0"/>
              <a:t>Her bir bileşenin gerçekleştirimi teknik bir iş paketi</a:t>
            </a:r>
            <a:r>
              <a:rPr lang="tr-TR" baseline="0" dirty="0" smtClean="0"/>
              <a:t> ile yönetiliyor. </a:t>
            </a:r>
          </a:p>
          <a:p>
            <a:pPr marL="228600" indent="-228600">
              <a:buAutoNum type="arabicPeriod"/>
            </a:pPr>
            <a:r>
              <a:rPr lang="tr-TR" baseline="0" dirty="0" smtClean="0"/>
              <a:t>Model </a:t>
            </a:r>
            <a:r>
              <a:rPr lang="tr-TR" baseline="0" dirty="0" err="1" smtClean="0"/>
              <a:t>part</a:t>
            </a:r>
            <a:r>
              <a:rPr lang="tr-TR" baseline="0" dirty="0" smtClean="0"/>
              <a:t>, Writer </a:t>
            </a:r>
            <a:r>
              <a:rPr lang="tr-TR" baseline="0" dirty="0" err="1" smtClean="0"/>
              <a:t>part</a:t>
            </a:r>
            <a:r>
              <a:rPr lang="tr-TR" baseline="0" dirty="0" smtClean="0"/>
              <a:t>, </a:t>
            </a:r>
          </a:p>
          <a:p>
            <a:pPr marL="228600" indent="-228600">
              <a:buAutoNum type="arabicPeriod"/>
            </a:pPr>
            <a:r>
              <a:rPr lang="tr-TR" baseline="0" dirty="0" smtClean="0"/>
              <a:t>Model Tooling, Writer Tooling, </a:t>
            </a:r>
          </a:p>
          <a:p>
            <a:pPr marL="228600" indent="-228600">
              <a:buAutoNum type="arabicPeriod"/>
            </a:pPr>
            <a:r>
              <a:rPr lang="tr-TR" baseline="0" dirty="0" smtClean="0"/>
              <a:t>Knowledge Base,</a:t>
            </a:r>
            <a:r>
              <a:rPr lang="tr-TR" dirty="0" smtClean="0"/>
              <a:t> </a:t>
            </a:r>
            <a:endParaRPr lang="en-US" dirty="0"/>
          </a:p>
        </p:txBody>
      </p:sp>
      <p:sp>
        <p:nvSpPr>
          <p:cNvPr id="4" name="Slide Number Placeholder 3"/>
          <p:cNvSpPr>
            <a:spLocks noGrp="1"/>
          </p:cNvSpPr>
          <p:nvPr>
            <p:ph type="sldNum" sz="quarter" idx="10"/>
          </p:nvPr>
        </p:nvSpPr>
        <p:spPr/>
        <p:txBody>
          <a:bodyPr/>
          <a:lstStyle/>
          <a:p>
            <a:fld id="{305CBD89-94A4-4EFF-8C5D-9A29556B0870}" type="slidenum">
              <a:rPr lang="en-US" smtClean="0"/>
              <a:t>15</a:t>
            </a:fld>
            <a:endParaRPr lang="en-US"/>
          </a:p>
        </p:txBody>
      </p:sp>
    </p:spTree>
    <p:extLst>
      <p:ext uri="{BB962C8B-B14F-4D97-AF65-F5344CB8AC3E}">
        <p14:creationId xmlns:p14="http://schemas.microsoft.com/office/powerpoint/2010/main" val="2013034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8B00B-27A0-47BF-BED1-04D6F03CD504}" type="slidenum">
              <a:rPr lang="en-GB"/>
              <a:pPr/>
              <a:t>16</a:t>
            </a:fld>
            <a:endParaRPr lang="en-GB"/>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3463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5CBD89-94A4-4EFF-8C5D-9A29556B0870}" type="slidenum">
              <a:rPr lang="en-US" smtClean="0"/>
              <a:t>17</a:t>
            </a:fld>
            <a:endParaRPr lang="en-US"/>
          </a:p>
        </p:txBody>
      </p:sp>
    </p:spTree>
    <p:extLst>
      <p:ext uri="{BB962C8B-B14F-4D97-AF65-F5344CB8AC3E}">
        <p14:creationId xmlns:p14="http://schemas.microsoft.com/office/powerpoint/2010/main" val="2320912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8B00B-27A0-47BF-BED1-04D6F03CD504}" type="slidenum">
              <a:rPr lang="en-GB"/>
              <a:pPr/>
              <a:t>21</a:t>
            </a:fld>
            <a:endParaRPr lang="en-GB"/>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4773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8B00B-27A0-47BF-BED1-04D6F03CD504}" type="slidenum">
              <a:rPr lang="en-GB"/>
              <a:pPr/>
              <a:t>22</a:t>
            </a:fld>
            <a:endParaRPr lang="en-GB"/>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09173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8B00B-27A0-47BF-BED1-04D6F03CD504}" type="slidenum">
              <a:rPr lang="en-GB"/>
              <a:pPr/>
              <a:t>23</a:t>
            </a:fld>
            <a:endParaRPr lang="en-GB"/>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836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8B00B-27A0-47BF-BED1-04D6F03CD504}" type="slidenum">
              <a:rPr lang="en-GB"/>
              <a:pPr/>
              <a:t>25</a:t>
            </a:fld>
            <a:endParaRPr lang="en-GB"/>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37495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8B00B-27A0-47BF-BED1-04D6F03CD504}" type="slidenum">
              <a:rPr lang="en-GB"/>
              <a:pPr/>
              <a:t>26</a:t>
            </a:fld>
            <a:endParaRPr lang="en-GB"/>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76973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8B00B-27A0-47BF-BED1-04D6F03CD504}" type="slidenum">
              <a:rPr lang="en-GB"/>
              <a:pPr/>
              <a:t>28</a:t>
            </a:fld>
            <a:endParaRPr lang="en-GB"/>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94211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8B00B-27A0-47BF-BED1-04D6F03CD504}" type="slidenum">
              <a:rPr lang="en-GB"/>
              <a:pPr/>
              <a:t>29</a:t>
            </a:fld>
            <a:endParaRPr lang="en-GB"/>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44473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5CBD89-94A4-4EFF-8C5D-9A29556B0870}" type="slidenum">
              <a:rPr lang="en-US" smtClean="0"/>
              <a:t>2</a:t>
            </a:fld>
            <a:endParaRPr lang="en-US"/>
          </a:p>
        </p:txBody>
      </p:sp>
    </p:spTree>
    <p:extLst>
      <p:ext uri="{BB962C8B-B14F-4D97-AF65-F5344CB8AC3E}">
        <p14:creationId xmlns:p14="http://schemas.microsoft.com/office/powerpoint/2010/main" val="1576440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652463"/>
            <a:ext cx="5676900" cy="42592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5CBD89-94A4-4EFF-8C5D-9A29556B0870}" type="slidenum">
              <a:rPr lang="en-US" smtClean="0"/>
              <a:t>3</a:t>
            </a:fld>
            <a:endParaRPr lang="en-US"/>
          </a:p>
        </p:txBody>
      </p:sp>
    </p:spTree>
    <p:extLst>
      <p:ext uri="{BB962C8B-B14F-4D97-AF65-F5344CB8AC3E}">
        <p14:creationId xmlns:p14="http://schemas.microsoft.com/office/powerpoint/2010/main" val="915469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5CBD89-94A4-4EFF-8C5D-9A29556B0870}" type="slidenum">
              <a:rPr lang="en-US" smtClean="0"/>
              <a:t>5</a:t>
            </a:fld>
            <a:endParaRPr lang="en-US"/>
          </a:p>
        </p:txBody>
      </p:sp>
    </p:spTree>
    <p:extLst>
      <p:ext uri="{BB962C8B-B14F-4D97-AF65-F5344CB8AC3E}">
        <p14:creationId xmlns:p14="http://schemas.microsoft.com/office/powerpoint/2010/main" val="2502027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kern="1200" dirty="0" smtClean="0">
                <a:solidFill>
                  <a:schemeClr val="tx1"/>
                </a:solidFill>
                <a:effectLst/>
                <a:latin typeface="+mn-lt"/>
                <a:ea typeface="+mn-ea"/>
                <a:cs typeface="+mn-cs"/>
              </a:rPr>
              <a:t>2. </a:t>
            </a:r>
            <a:r>
              <a:rPr lang="en-GB" sz="1200" kern="1200" dirty="0" smtClean="0">
                <a:solidFill>
                  <a:schemeClr val="tx1"/>
                </a:solidFill>
                <a:effectLst/>
                <a:latin typeface="+mn-lt"/>
                <a:ea typeface="+mn-ea"/>
                <a:cs typeface="+mn-cs"/>
              </a:rPr>
              <a:t>(e.g. formal Requirements on a product expressed in English). </a:t>
            </a:r>
            <a:endParaRPr lang="tr-TR"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exploit any presentation &amp; formatting hints as well as any industry standard document structures and conventions </a:t>
            </a:r>
            <a:endParaRPr lang="tr-TR"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(incl. standard glossary of terms) </a:t>
            </a:r>
            <a:endParaRPr lang="tr-TR"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to semi-automatically and accurately transform pieces of text into a further </a:t>
            </a:r>
            <a:r>
              <a:rPr lang="en-GB" sz="1200" kern="1200" dirty="0" err="1" smtClean="0">
                <a:solidFill>
                  <a:schemeClr val="tx1"/>
                </a:solidFill>
                <a:effectLst/>
                <a:latin typeface="+mn-lt"/>
                <a:ea typeface="+mn-ea"/>
                <a:cs typeface="+mn-cs"/>
              </a:rPr>
              <a:t>processable</a:t>
            </a:r>
            <a:r>
              <a:rPr lang="en-GB" sz="1200" kern="1200" dirty="0" smtClean="0">
                <a:solidFill>
                  <a:schemeClr val="tx1"/>
                </a:solidFill>
                <a:effectLst/>
                <a:latin typeface="+mn-lt"/>
                <a:ea typeface="+mn-ea"/>
                <a:cs typeface="+mn-cs"/>
              </a:rPr>
              <a:t> knowledge model counter-part</a:t>
            </a:r>
            <a:endParaRPr lang="en-US" dirty="0"/>
          </a:p>
        </p:txBody>
      </p:sp>
      <p:sp>
        <p:nvSpPr>
          <p:cNvPr id="4" name="Slide Number Placeholder 3"/>
          <p:cNvSpPr>
            <a:spLocks noGrp="1"/>
          </p:cNvSpPr>
          <p:nvPr>
            <p:ph type="sldNum" sz="quarter" idx="10"/>
          </p:nvPr>
        </p:nvSpPr>
        <p:spPr/>
        <p:txBody>
          <a:bodyPr/>
          <a:lstStyle/>
          <a:p>
            <a:fld id="{305CBD89-94A4-4EFF-8C5D-9A29556B0870}" type="slidenum">
              <a:rPr lang="en-US" smtClean="0"/>
              <a:t>7</a:t>
            </a:fld>
            <a:endParaRPr lang="en-US"/>
          </a:p>
        </p:txBody>
      </p:sp>
    </p:spTree>
    <p:extLst>
      <p:ext uri="{BB962C8B-B14F-4D97-AF65-F5344CB8AC3E}">
        <p14:creationId xmlns:p14="http://schemas.microsoft.com/office/powerpoint/2010/main" val="379383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effectLst/>
                <a:latin typeface="+mn-lt"/>
                <a:ea typeface="+mn-ea"/>
                <a:cs typeface="+mn-cs"/>
              </a:rPr>
              <a:t>OPEN API: </a:t>
            </a:r>
            <a:r>
              <a:rPr lang="en-GB" sz="1200" kern="1200" dirty="0" smtClean="0">
                <a:solidFill>
                  <a:schemeClr val="tx1"/>
                </a:solidFill>
                <a:effectLst/>
                <a:latin typeface="+mn-lt"/>
                <a:ea typeface="+mn-ea"/>
                <a:cs typeface="+mn-cs"/>
              </a:rPr>
              <a:t>plug-ins (e.g. for a future Natural Language Question Answering System plug-in, domain-specific checkers or generators, etc.)</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5CBD89-94A4-4EFF-8C5D-9A29556B0870}" type="slidenum">
              <a:rPr lang="en-US" smtClean="0"/>
              <a:t>8</a:t>
            </a:fld>
            <a:endParaRPr lang="en-US"/>
          </a:p>
        </p:txBody>
      </p:sp>
    </p:spTree>
    <p:extLst>
      <p:ext uri="{BB962C8B-B14F-4D97-AF65-F5344CB8AC3E}">
        <p14:creationId xmlns:p14="http://schemas.microsoft.com/office/powerpoint/2010/main" val="1817227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ModelWriter teknolojik bileşenleri ve birbiri ile etkileşimleri</a:t>
            </a:r>
          </a:p>
          <a:p>
            <a:pPr marL="228600" indent="-228600">
              <a:buAutoNum type="arabicPeriod"/>
            </a:pPr>
            <a:r>
              <a:rPr lang="tr-TR" dirty="0" smtClean="0"/>
              <a:t>Her bir bileşenin gerçekleştirimi teknik bir iş paketi</a:t>
            </a:r>
            <a:r>
              <a:rPr lang="tr-TR" baseline="0" dirty="0" smtClean="0"/>
              <a:t> ile yönetiliyor. </a:t>
            </a:r>
          </a:p>
          <a:p>
            <a:pPr marL="228600" indent="-228600">
              <a:buAutoNum type="arabicPeriod"/>
            </a:pPr>
            <a:r>
              <a:rPr lang="tr-TR" baseline="0" dirty="0" smtClean="0"/>
              <a:t>Model </a:t>
            </a:r>
            <a:r>
              <a:rPr lang="tr-TR" baseline="0" dirty="0" err="1" smtClean="0"/>
              <a:t>part</a:t>
            </a:r>
            <a:r>
              <a:rPr lang="tr-TR" baseline="0" dirty="0" smtClean="0"/>
              <a:t>, Writer </a:t>
            </a:r>
            <a:r>
              <a:rPr lang="tr-TR" baseline="0" dirty="0" err="1" smtClean="0"/>
              <a:t>part</a:t>
            </a:r>
            <a:r>
              <a:rPr lang="tr-TR" baseline="0" dirty="0" smtClean="0"/>
              <a:t>, </a:t>
            </a:r>
          </a:p>
          <a:p>
            <a:pPr marL="228600" indent="-228600">
              <a:buAutoNum type="arabicPeriod"/>
            </a:pPr>
            <a:r>
              <a:rPr lang="tr-TR" baseline="0" dirty="0" smtClean="0"/>
              <a:t>Model Tooling, Writer Tooling, </a:t>
            </a:r>
          </a:p>
          <a:p>
            <a:pPr marL="228600" indent="-228600">
              <a:buAutoNum type="arabicPeriod"/>
            </a:pPr>
            <a:r>
              <a:rPr lang="tr-TR" baseline="0" dirty="0" smtClean="0"/>
              <a:t>Knowledge Base,</a:t>
            </a:r>
            <a:r>
              <a:rPr lang="tr-TR" dirty="0" smtClean="0"/>
              <a:t> </a:t>
            </a:r>
            <a:endParaRPr lang="en-US" dirty="0"/>
          </a:p>
        </p:txBody>
      </p:sp>
      <p:sp>
        <p:nvSpPr>
          <p:cNvPr id="4" name="Slide Number Placeholder 3"/>
          <p:cNvSpPr>
            <a:spLocks noGrp="1"/>
          </p:cNvSpPr>
          <p:nvPr>
            <p:ph type="sldNum" sz="quarter" idx="10"/>
          </p:nvPr>
        </p:nvSpPr>
        <p:spPr/>
        <p:txBody>
          <a:bodyPr/>
          <a:lstStyle/>
          <a:p>
            <a:fld id="{305CBD89-94A4-4EFF-8C5D-9A29556B0870}" type="slidenum">
              <a:rPr lang="en-US" smtClean="0"/>
              <a:t>10</a:t>
            </a:fld>
            <a:endParaRPr lang="en-US"/>
          </a:p>
        </p:txBody>
      </p:sp>
    </p:spTree>
    <p:extLst>
      <p:ext uri="{BB962C8B-B14F-4D97-AF65-F5344CB8AC3E}">
        <p14:creationId xmlns:p14="http://schemas.microsoft.com/office/powerpoint/2010/main" val="2886360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ModelWriter teknolojik bileşenleri ve birbiri ile etkileşimleri</a:t>
            </a:r>
          </a:p>
          <a:p>
            <a:pPr marL="228600" indent="-228600">
              <a:buAutoNum type="arabicPeriod"/>
            </a:pPr>
            <a:r>
              <a:rPr lang="tr-TR" dirty="0" smtClean="0"/>
              <a:t>Her bir bileşenin gerçekleştirimi teknik bir iş paketi</a:t>
            </a:r>
            <a:r>
              <a:rPr lang="tr-TR" baseline="0" dirty="0" smtClean="0"/>
              <a:t> ile yönetiliyor. </a:t>
            </a:r>
          </a:p>
          <a:p>
            <a:pPr marL="228600" indent="-228600">
              <a:buAutoNum type="arabicPeriod"/>
            </a:pPr>
            <a:r>
              <a:rPr lang="tr-TR" baseline="0" dirty="0" smtClean="0"/>
              <a:t>Model </a:t>
            </a:r>
            <a:r>
              <a:rPr lang="tr-TR" baseline="0" dirty="0" err="1" smtClean="0"/>
              <a:t>part</a:t>
            </a:r>
            <a:r>
              <a:rPr lang="tr-TR" baseline="0" dirty="0" smtClean="0"/>
              <a:t>, Writer </a:t>
            </a:r>
            <a:r>
              <a:rPr lang="tr-TR" baseline="0" dirty="0" err="1" smtClean="0"/>
              <a:t>part</a:t>
            </a:r>
            <a:r>
              <a:rPr lang="tr-TR" baseline="0" dirty="0" smtClean="0"/>
              <a:t>, </a:t>
            </a:r>
          </a:p>
          <a:p>
            <a:pPr marL="228600" indent="-228600">
              <a:buAutoNum type="arabicPeriod"/>
            </a:pPr>
            <a:r>
              <a:rPr lang="tr-TR" baseline="0" dirty="0" smtClean="0"/>
              <a:t>Model Tooling, Writer Tooling, </a:t>
            </a:r>
          </a:p>
          <a:p>
            <a:pPr marL="228600" indent="-228600">
              <a:buAutoNum type="arabicPeriod"/>
            </a:pPr>
            <a:r>
              <a:rPr lang="tr-TR" baseline="0" dirty="0" smtClean="0"/>
              <a:t>Knowledge Base,</a:t>
            </a:r>
            <a:r>
              <a:rPr lang="tr-TR" dirty="0" smtClean="0"/>
              <a:t> </a:t>
            </a:r>
            <a:endParaRPr lang="en-US" dirty="0"/>
          </a:p>
        </p:txBody>
      </p:sp>
      <p:sp>
        <p:nvSpPr>
          <p:cNvPr id="4" name="Slide Number Placeholder 3"/>
          <p:cNvSpPr>
            <a:spLocks noGrp="1"/>
          </p:cNvSpPr>
          <p:nvPr>
            <p:ph type="sldNum" sz="quarter" idx="10"/>
          </p:nvPr>
        </p:nvSpPr>
        <p:spPr/>
        <p:txBody>
          <a:bodyPr/>
          <a:lstStyle/>
          <a:p>
            <a:fld id="{305CBD89-94A4-4EFF-8C5D-9A29556B0870}" type="slidenum">
              <a:rPr lang="en-US" smtClean="0"/>
              <a:t>13</a:t>
            </a:fld>
            <a:endParaRPr lang="en-US"/>
          </a:p>
        </p:txBody>
      </p:sp>
    </p:spTree>
    <p:extLst>
      <p:ext uri="{BB962C8B-B14F-4D97-AF65-F5344CB8AC3E}">
        <p14:creationId xmlns:p14="http://schemas.microsoft.com/office/powerpoint/2010/main" val="1097946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ModelWriter teknolojik bileşenleri ve birbiri ile etkileşimleri</a:t>
            </a:r>
          </a:p>
          <a:p>
            <a:pPr marL="228600" indent="-228600">
              <a:buAutoNum type="arabicPeriod"/>
            </a:pPr>
            <a:r>
              <a:rPr lang="tr-TR" dirty="0" smtClean="0"/>
              <a:t>Her bir bileşenin gerçekleştirimi teknik bir iş paketi</a:t>
            </a:r>
            <a:r>
              <a:rPr lang="tr-TR" baseline="0" dirty="0" smtClean="0"/>
              <a:t> ile yönetiliyor. </a:t>
            </a:r>
          </a:p>
          <a:p>
            <a:pPr marL="228600" indent="-228600">
              <a:buAutoNum type="arabicPeriod"/>
            </a:pPr>
            <a:r>
              <a:rPr lang="tr-TR" baseline="0" dirty="0" smtClean="0"/>
              <a:t>Model </a:t>
            </a:r>
            <a:r>
              <a:rPr lang="tr-TR" baseline="0" dirty="0" err="1" smtClean="0"/>
              <a:t>part</a:t>
            </a:r>
            <a:r>
              <a:rPr lang="tr-TR" baseline="0" dirty="0" smtClean="0"/>
              <a:t>, Writer </a:t>
            </a:r>
            <a:r>
              <a:rPr lang="tr-TR" baseline="0" dirty="0" err="1" smtClean="0"/>
              <a:t>part</a:t>
            </a:r>
            <a:r>
              <a:rPr lang="tr-TR" baseline="0" dirty="0" smtClean="0"/>
              <a:t>, </a:t>
            </a:r>
          </a:p>
          <a:p>
            <a:pPr marL="228600" indent="-228600">
              <a:buAutoNum type="arabicPeriod"/>
            </a:pPr>
            <a:r>
              <a:rPr lang="tr-TR" baseline="0" dirty="0" smtClean="0"/>
              <a:t>Model Tooling, Writer Tooling, </a:t>
            </a:r>
          </a:p>
          <a:p>
            <a:pPr marL="228600" indent="-228600">
              <a:buAutoNum type="arabicPeriod"/>
            </a:pPr>
            <a:r>
              <a:rPr lang="tr-TR" baseline="0" dirty="0" smtClean="0"/>
              <a:t>Knowledge Base,</a:t>
            </a:r>
            <a:r>
              <a:rPr lang="tr-TR" dirty="0" smtClean="0"/>
              <a:t> </a:t>
            </a:r>
            <a:endParaRPr lang="en-US" dirty="0"/>
          </a:p>
        </p:txBody>
      </p:sp>
      <p:sp>
        <p:nvSpPr>
          <p:cNvPr id="4" name="Slide Number Placeholder 3"/>
          <p:cNvSpPr>
            <a:spLocks noGrp="1"/>
          </p:cNvSpPr>
          <p:nvPr>
            <p:ph type="sldNum" sz="quarter" idx="10"/>
          </p:nvPr>
        </p:nvSpPr>
        <p:spPr/>
        <p:txBody>
          <a:bodyPr/>
          <a:lstStyle/>
          <a:p>
            <a:fld id="{305CBD89-94A4-4EFF-8C5D-9A29556B0870}" type="slidenum">
              <a:rPr lang="en-US" smtClean="0"/>
              <a:t>14</a:t>
            </a:fld>
            <a:endParaRPr lang="en-US"/>
          </a:p>
        </p:txBody>
      </p:sp>
    </p:spTree>
    <p:extLst>
      <p:ext uri="{BB962C8B-B14F-4D97-AF65-F5344CB8AC3E}">
        <p14:creationId xmlns:p14="http://schemas.microsoft.com/office/powerpoint/2010/main" val="325423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5536" y="548680"/>
            <a:ext cx="8280920" cy="1181993"/>
          </a:xfrm>
        </p:spPr>
        <p:txBody>
          <a:bodyPr wrap="square" anchor="b" anchorCtr="0">
            <a:noAutofit/>
          </a:bodyPr>
          <a:lstStyle>
            <a:lvl1pPr algn="l">
              <a:defRPr sz="3400">
                <a:solidFill>
                  <a:schemeClr val="bg1"/>
                </a:solidFill>
                <a:latin typeface="Arial" pitchFamily="34" charset="0"/>
                <a:cs typeface="Arial" pitchFamily="34" charset="0"/>
              </a:defRPr>
            </a:lvl1pPr>
          </a:lstStyle>
          <a:p>
            <a:r>
              <a:rPr lang="en-US" dirty="0" smtClean="0"/>
              <a:t>Title of your presentation </a:t>
            </a:r>
            <a:br>
              <a:rPr lang="en-US" dirty="0" smtClean="0"/>
            </a:br>
            <a:r>
              <a:rPr lang="de-DE" dirty="0" smtClean="0"/>
              <a:t>(Arial bold 34 pts)</a:t>
            </a:r>
            <a:endParaRPr lang="nl-NL" dirty="0"/>
          </a:p>
        </p:txBody>
      </p:sp>
      <p:sp>
        <p:nvSpPr>
          <p:cNvPr id="3" name="Subtitle 2"/>
          <p:cNvSpPr>
            <a:spLocks noGrp="1"/>
          </p:cNvSpPr>
          <p:nvPr>
            <p:ph type="subTitle" idx="1" hasCustomPrompt="1"/>
          </p:nvPr>
        </p:nvSpPr>
        <p:spPr>
          <a:xfrm>
            <a:off x="395536" y="1844824"/>
            <a:ext cx="7272808" cy="864096"/>
          </a:xfrm>
        </p:spPr>
        <p:txBody>
          <a:bodyPr>
            <a:noAutofit/>
          </a:bodyPr>
          <a:lstStyle>
            <a:lvl1pPr marL="0" indent="0" algn="l">
              <a:buNone/>
              <a:defRPr sz="20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Event/Occasion, date (Arial regular 20 </a:t>
            </a:r>
            <a:r>
              <a:rPr lang="en-GB" noProof="0" dirty="0" err="1" smtClean="0"/>
              <a:t>pts</a:t>
            </a:r>
            <a:r>
              <a:rPr lang="en-GB" noProof="0" dirty="0" smtClean="0"/>
              <a:t>) </a:t>
            </a:r>
          </a:p>
          <a:p>
            <a:r>
              <a:rPr lang="en-GB" noProof="0" dirty="0" smtClean="0"/>
              <a:t>Name of the speaker (Arial regular 20 </a:t>
            </a:r>
            <a:r>
              <a:rPr lang="en-GB" noProof="0" dirty="0" err="1" smtClean="0"/>
              <a:t>pts</a:t>
            </a:r>
            <a:r>
              <a:rPr lang="en-GB" noProof="0" dirty="0" smtClean="0"/>
              <a:t>)</a:t>
            </a:r>
          </a:p>
        </p:txBody>
      </p:sp>
      <p:sp>
        <p:nvSpPr>
          <p:cNvPr id="4" name="Rectangle 3"/>
          <p:cNvSpPr/>
          <p:nvPr userDrawn="1"/>
        </p:nvSpPr>
        <p:spPr>
          <a:xfrm>
            <a:off x="35496" y="6120664"/>
            <a:ext cx="2304256" cy="692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520" y="6165304"/>
            <a:ext cx="1440000" cy="432000"/>
          </a:xfrm>
          <a:prstGeom prst="rect">
            <a:avLst/>
          </a:prstGeom>
          <a:noFill/>
          <a:ln>
            <a:noFill/>
          </a:ln>
        </p:spPr>
      </p:pic>
      <p:sp>
        <p:nvSpPr>
          <p:cNvPr id="8" name="Rectangle 7"/>
          <p:cNvSpPr/>
          <p:nvPr userDrawn="1"/>
        </p:nvSpPr>
        <p:spPr>
          <a:xfrm>
            <a:off x="7956376" y="5949281"/>
            <a:ext cx="1008112" cy="705562"/>
          </a:xfrm>
          <a:prstGeom prst="rect">
            <a:avLst/>
          </a:prstGeom>
          <a:solidFill>
            <a:srgbClr val="00A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000" y="144000"/>
            <a:ext cx="6228000" cy="828000"/>
          </a:xfrm>
        </p:spPr>
        <p:txBody>
          <a:bodyPr/>
          <a:lstStyle>
            <a:lvl1pPr>
              <a:defRPr>
                <a:solidFill>
                  <a:srgbClr val="00A651"/>
                </a:solidFill>
              </a:defRPr>
            </a:lvl1pPr>
          </a:lstStyle>
          <a:p>
            <a:r>
              <a:rPr lang="en-GB" noProof="0" dirty="0" smtClean="0"/>
              <a:t>Title of your slide (Arial bold 24 </a:t>
            </a:r>
            <a:r>
              <a:rPr lang="en-GB" noProof="0" dirty="0" err="1" smtClean="0"/>
              <a:t>pts</a:t>
            </a:r>
            <a:r>
              <a:rPr lang="en-GB" noProof="0" dirty="0" smtClean="0"/>
              <a:t>)</a:t>
            </a:r>
            <a:br>
              <a:rPr lang="en-GB" noProof="0" dirty="0" smtClean="0"/>
            </a:br>
            <a:r>
              <a:rPr lang="en-GB" noProof="0" dirty="0" smtClean="0"/>
              <a:t>Subtitle - if applicable - (Arial bold 24 </a:t>
            </a:r>
            <a:r>
              <a:rPr lang="en-GB" noProof="0" dirty="0" err="1" smtClean="0"/>
              <a:t>pts</a:t>
            </a:r>
            <a:r>
              <a:rPr lang="en-GB" noProof="0" dirty="0" smtClean="0"/>
              <a:t>)</a:t>
            </a:r>
            <a:endParaRPr lang="en-GB" noProof="0" dirty="0"/>
          </a:p>
        </p:txBody>
      </p:sp>
      <p:sp>
        <p:nvSpPr>
          <p:cNvPr id="8" name="Content Placeholder 2"/>
          <p:cNvSpPr>
            <a:spLocks noGrp="1"/>
          </p:cNvSpPr>
          <p:nvPr>
            <p:ph idx="1" hasCustomPrompt="1"/>
          </p:nvPr>
        </p:nvSpPr>
        <p:spPr>
          <a:xfrm>
            <a:off x="468000" y="1332000"/>
            <a:ext cx="8352472" cy="5040000"/>
          </a:xfrm>
        </p:spPr>
        <p:txBody>
          <a:bodyPr>
            <a:noAutofit/>
          </a:bodyPr>
          <a:lstStyle>
            <a:lvl1pPr marL="342900" marR="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sz="2200" baseline="0"/>
            </a:lvl1pPr>
            <a:lvl2pPr>
              <a:defRPr sz="2000"/>
            </a:lvl2pPr>
            <a:lvl3pPr>
              <a:defRPr sz="1800"/>
            </a:lvl3pPr>
            <a:lvl4pPr>
              <a:defRPr sz="1600"/>
            </a:lvl4pPr>
            <a:lvl5pPr>
              <a:defRPr sz="1600"/>
            </a:lvl5pPr>
          </a:lstStyle>
          <a:p>
            <a:pPr marL="0" marR="0" lvl="0" indent="0" algn="l" defTabSz="914400" rtl="0" eaLnBrk="1" fontAlgn="auto" latinLnBrk="0" hangingPunct="1">
              <a:lnSpc>
                <a:spcPct val="100000"/>
              </a:lnSpc>
              <a:spcBef>
                <a:spcPct val="20000"/>
              </a:spcBef>
              <a:spcAft>
                <a:spcPts val="0"/>
              </a:spcAft>
              <a:buClrTx/>
              <a:buSzTx/>
              <a:buFont typeface="Wingdings" panose="05000000000000000000" pitchFamily="2" charset="2"/>
              <a:buNone/>
              <a:tabLst/>
              <a:defRPr/>
            </a:pPr>
            <a:r>
              <a:rPr lang="en-GB" noProof="0" dirty="0" smtClean="0"/>
              <a:t>Click to edit Master text styles (22 </a:t>
            </a:r>
            <a:r>
              <a:rPr lang="en-GB" noProof="0" dirty="0" err="1" smtClean="0"/>
              <a:t>pts</a:t>
            </a:r>
            <a:r>
              <a:rPr lang="en-GB" noProof="0" dirty="0" smtClean="0"/>
              <a:t>)</a:t>
            </a:r>
          </a:p>
          <a:p>
            <a:pPr lvl="0"/>
            <a:endParaRPr lang="en-GB" noProof="0" dirty="0" smtClean="0"/>
          </a:p>
          <a:p>
            <a:pPr lvl="0"/>
            <a:r>
              <a:rPr lang="en-GB" noProof="0" dirty="0" smtClean="0"/>
              <a:t>Click to edit Master text styles (22 </a:t>
            </a:r>
            <a:r>
              <a:rPr lang="en-GB" noProof="0" dirty="0" err="1" smtClean="0"/>
              <a:t>pts</a:t>
            </a:r>
            <a:r>
              <a:rPr lang="en-GB" noProof="0" dirty="0" smtClean="0"/>
              <a:t>)</a:t>
            </a:r>
          </a:p>
          <a:p>
            <a:pPr lvl="1"/>
            <a:r>
              <a:rPr lang="en-GB" noProof="0" dirty="0" smtClean="0"/>
              <a:t>Second level (20 </a:t>
            </a:r>
            <a:r>
              <a:rPr lang="en-GB" noProof="0" dirty="0" err="1" smtClean="0"/>
              <a:t>pts</a:t>
            </a:r>
            <a:r>
              <a:rPr lang="en-GB" noProof="0" dirty="0" smtClean="0"/>
              <a:t>)</a:t>
            </a:r>
          </a:p>
          <a:p>
            <a:pPr lvl="2"/>
            <a:r>
              <a:rPr lang="en-GB" noProof="0" dirty="0" smtClean="0"/>
              <a:t>Third level (18 </a:t>
            </a:r>
            <a:r>
              <a:rPr lang="en-GB" noProof="0" dirty="0" err="1" smtClean="0"/>
              <a:t>pts</a:t>
            </a:r>
            <a:r>
              <a:rPr lang="en-GB" noProof="0" dirty="0" smtClean="0"/>
              <a:t>)</a:t>
            </a:r>
          </a:p>
          <a:p>
            <a:pPr lvl="3"/>
            <a:r>
              <a:rPr lang="en-GB" noProof="0" dirty="0" smtClean="0"/>
              <a:t>Fourth level (16 </a:t>
            </a:r>
            <a:r>
              <a:rPr lang="en-GB" noProof="0" dirty="0" err="1" smtClean="0"/>
              <a:t>pts</a:t>
            </a:r>
            <a:r>
              <a:rPr lang="en-GB" noProof="0" dirty="0" smtClean="0"/>
              <a:t>)</a:t>
            </a:r>
          </a:p>
          <a:p>
            <a:pPr lvl="4"/>
            <a:r>
              <a:rPr lang="en-GB" noProof="0" dirty="0" smtClean="0"/>
              <a:t>Fifth level (16 </a:t>
            </a:r>
            <a:r>
              <a:rPr lang="en-GB" noProof="0" dirty="0" err="1" smtClean="0"/>
              <a:t>pts</a:t>
            </a:r>
            <a:r>
              <a:rPr lang="en-GB" noProof="0" dirty="0" smtClean="0"/>
              <a:t>)</a:t>
            </a:r>
            <a:endParaRPr lang="en-GB" noProof="0" dirty="0"/>
          </a:p>
        </p:txBody>
      </p:sp>
      <p:sp>
        <p:nvSpPr>
          <p:cNvPr id="3" name="Footer Placeholder 2"/>
          <p:cNvSpPr>
            <a:spLocks noGrp="1"/>
          </p:cNvSpPr>
          <p:nvPr>
            <p:ph type="ftr" sz="quarter" idx="10"/>
          </p:nvPr>
        </p:nvSpPr>
        <p:spPr/>
        <p:txBody>
          <a:bodyPr/>
          <a:lstStyle/>
          <a:p>
            <a:pPr algn="l"/>
            <a:r>
              <a:rPr lang="en-US" smtClean="0"/>
              <a:t>5. National Software Architecture Conference (UYMK 2014)</a:t>
            </a:r>
            <a:r>
              <a:rPr lang="tr-TR" smtClean="0"/>
              <a:t>, Ankara, Turkey</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li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Content Placeholder 2"/>
          <p:cNvSpPr>
            <a:spLocks noGrp="1"/>
          </p:cNvSpPr>
          <p:nvPr>
            <p:ph idx="1"/>
          </p:nvPr>
        </p:nvSpPr>
        <p:spPr>
          <a:xfrm>
            <a:off x="468000" y="1332000"/>
            <a:ext cx="8352472" cy="5040000"/>
          </a:xfrm>
        </p:spPr>
        <p:txBody>
          <a:bodyPr>
            <a:normAutofit/>
          </a:bodyPr>
          <a:lstStyle>
            <a:lvl1pPr marL="0" indent="0">
              <a:buNone/>
              <a:defRPr sz="2200" baseline="0"/>
            </a:lvl1pPr>
            <a:lvl2pPr>
              <a:defRPr sz="2000"/>
            </a:lvl2pPr>
            <a:lvl3pPr>
              <a:defRPr sz="1800"/>
            </a:lvl3pPr>
            <a:lvl4pPr>
              <a:defRPr sz="1600"/>
            </a:lvl4pPr>
            <a:lvl5pPr>
              <a:defRPr sz="1600"/>
            </a:lvl5pPr>
          </a:lstStyle>
          <a:p>
            <a:pPr lvl="0"/>
            <a:r>
              <a:rPr lang="en-US" noProof="0" smtClean="0"/>
              <a:t>Click to edit Master text styles</a:t>
            </a:r>
          </a:p>
        </p:txBody>
      </p:sp>
      <p:sp>
        <p:nvSpPr>
          <p:cNvPr id="2" name="Title 1"/>
          <p:cNvSpPr>
            <a:spLocks noGrp="1"/>
          </p:cNvSpPr>
          <p:nvPr>
            <p:ph type="title" hasCustomPrompt="1"/>
          </p:nvPr>
        </p:nvSpPr>
        <p:spPr/>
        <p:txBody>
          <a:bodyPr/>
          <a:lstStyle>
            <a:lvl1pPr>
              <a:defRPr>
                <a:solidFill>
                  <a:schemeClr val="accent1"/>
                </a:solidFill>
              </a:defRPr>
            </a:lvl1pPr>
          </a:lstStyle>
          <a:p>
            <a:r>
              <a:rPr lang="en-GB" noProof="0" dirty="0" smtClean="0"/>
              <a:t>Title of your slide (Arial bold 24 </a:t>
            </a:r>
            <a:r>
              <a:rPr lang="en-GB" noProof="0" dirty="0" err="1" smtClean="0"/>
              <a:t>pts</a:t>
            </a:r>
            <a:r>
              <a:rPr lang="en-GB" noProof="0" dirty="0" smtClean="0"/>
              <a:t>)</a:t>
            </a:r>
            <a:br>
              <a:rPr lang="en-GB" noProof="0" dirty="0" smtClean="0"/>
            </a:br>
            <a:r>
              <a:rPr lang="en-GB" noProof="0" dirty="0" smtClean="0"/>
              <a:t>Subtitle - if applicable - (Arial bold 22 </a:t>
            </a:r>
            <a:r>
              <a:rPr lang="en-GB" noProof="0" dirty="0" err="1" smtClean="0"/>
              <a:t>pts</a:t>
            </a:r>
            <a:r>
              <a:rPr lang="en-GB" noProof="0" dirty="0" smtClean="0"/>
              <a:t>)</a:t>
            </a:r>
            <a:endParaRPr lang="en-GB" noProof="0" dirty="0"/>
          </a:p>
        </p:txBody>
      </p:sp>
      <p:sp>
        <p:nvSpPr>
          <p:cNvPr id="3" name="Footer Placeholder 2"/>
          <p:cNvSpPr>
            <a:spLocks noGrp="1"/>
          </p:cNvSpPr>
          <p:nvPr>
            <p:ph type="ftr" sz="quarter" idx="10"/>
          </p:nvPr>
        </p:nvSpPr>
        <p:spPr/>
        <p:txBody>
          <a:bodyPr/>
          <a:lstStyle/>
          <a:p>
            <a:pPr algn="l"/>
            <a:r>
              <a:rPr lang="en-US" smtClean="0"/>
              <a:t>5. National Software Architecture Conference (UYMK 2014)</a:t>
            </a:r>
            <a:r>
              <a:rPr lang="tr-TR" smtClean="0"/>
              <a:t>, Ankara, Turkey</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Content Placeholder 2"/>
          <p:cNvSpPr>
            <a:spLocks noGrp="1"/>
          </p:cNvSpPr>
          <p:nvPr>
            <p:ph idx="1"/>
          </p:nvPr>
        </p:nvSpPr>
        <p:spPr>
          <a:xfrm>
            <a:off x="468000" y="1332000"/>
            <a:ext cx="8352000" cy="5040000"/>
          </a:xfrm>
        </p:spPr>
        <p:txBody>
          <a:bodyPr>
            <a:noAutofit/>
          </a:bodyPr>
          <a:lstStyle>
            <a:lvl1pPr marL="0" indent="0">
              <a:buNone/>
              <a:defRPr sz="2200" baseline="0"/>
            </a:lvl1pPr>
            <a:lvl2pPr>
              <a:defRPr sz="2000"/>
            </a:lvl2pPr>
            <a:lvl3pPr>
              <a:defRPr sz="1800"/>
            </a:lvl3pPr>
            <a:lvl4pPr>
              <a:defRPr sz="1600"/>
            </a:lvl4pPr>
            <a:lvl5pPr>
              <a:defRPr sz="1600"/>
            </a:lvl5pPr>
          </a:lstStyle>
          <a:p>
            <a:pPr lvl="0"/>
            <a:r>
              <a:rPr lang="en-US" noProof="0"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0"/>
          </p:nvPr>
        </p:nvSpPr>
        <p:spPr/>
        <p:txBody>
          <a:bodyPr/>
          <a:lstStyle/>
          <a:p>
            <a:pPr algn="l"/>
            <a:r>
              <a:rPr lang="en-US" smtClean="0"/>
              <a:t>5. National Software Architecture Conference (UYMK 2014)</a:t>
            </a:r>
            <a:r>
              <a:rPr lang="tr-TR" smtClean="0"/>
              <a:t>, Ankara, Turkey</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li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467544" y="980728"/>
            <a:ext cx="842493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25128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parator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5536" y="404664"/>
            <a:ext cx="8280920" cy="1470025"/>
          </a:xfrm>
        </p:spPr>
        <p:txBody>
          <a:bodyPr>
            <a:noAutofit/>
          </a:bodyPr>
          <a:lstStyle>
            <a:lvl1pPr algn="l">
              <a:defRPr sz="2800" b="1">
                <a:solidFill>
                  <a:schemeClr val="bg1"/>
                </a:solidFill>
                <a:latin typeface="Arial" pitchFamily="34" charset="0"/>
                <a:cs typeface="Arial" pitchFamily="34" charset="0"/>
              </a:defRPr>
            </a:lvl1pPr>
          </a:lstStyle>
          <a:p>
            <a:r>
              <a:rPr lang="en-GB" noProof="0" dirty="0" smtClean="0"/>
              <a:t>Title of your separator slide </a:t>
            </a:r>
            <a:br>
              <a:rPr lang="en-GB" noProof="0" dirty="0" smtClean="0"/>
            </a:br>
            <a:r>
              <a:rPr lang="en-GB" noProof="0" dirty="0" smtClean="0"/>
              <a:t>(Arial bold 28 </a:t>
            </a:r>
            <a:r>
              <a:rPr lang="en-GB" noProof="0" dirty="0" err="1" smtClean="0"/>
              <a:t>pts</a:t>
            </a:r>
            <a:r>
              <a:rPr lang="en-GB" noProof="0" dirty="0" smtClean="0"/>
              <a:t>)</a:t>
            </a:r>
            <a:endParaRPr lang="en-GB" noProof="0" dirty="0"/>
          </a:p>
        </p:txBody>
      </p:sp>
      <p:sp>
        <p:nvSpPr>
          <p:cNvPr id="5" name="Rectangle 4"/>
          <p:cNvSpPr/>
          <p:nvPr userDrawn="1"/>
        </p:nvSpPr>
        <p:spPr>
          <a:xfrm>
            <a:off x="7956376" y="5949281"/>
            <a:ext cx="1008112" cy="705562"/>
          </a:xfrm>
          <a:prstGeom prst="rect">
            <a:avLst/>
          </a:prstGeom>
          <a:solidFill>
            <a:srgbClr val="00A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Separator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5536" y="404664"/>
            <a:ext cx="8280920" cy="1470025"/>
          </a:xfrm>
        </p:spPr>
        <p:txBody>
          <a:bodyPr>
            <a:noAutofit/>
          </a:bodyPr>
          <a:lstStyle>
            <a:lvl1pPr algn="l">
              <a:defRPr sz="2800" b="1">
                <a:solidFill>
                  <a:schemeClr val="bg1"/>
                </a:solidFill>
                <a:latin typeface="Arial" pitchFamily="34" charset="0"/>
                <a:cs typeface="Arial" pitchFamily="34" charset="0"/>
              </a:defRPr>
            </a:lvl1pPr>
          </a:lstStyle>
          <a:p>
            <a:r>
              <a:rPr lang="en-GB" noProof="0" dirty="0" smtClean="0"/>
              <a:t>Title of your separator slide </a:t>
            </a:r>
            <a:br>
              <a:rPr lang="en-GB" noProof="0" dirty="0" smtClean="0"/>
            </a:br>
            <a:r>
              <a:rPr lang="en-GB" noProof="0" dirty="0" smtClean="0"/>
              <a:t>(Arial bold 28 </a:t>
            </a:r>
            <a:r>
              <a:rPr lang="en-GB" noProof="0" dirty="0" err="1" smtClean="0"/>
              <a:t>pts</a:t>
            </a:r>
            <a:r>
              <a:rPr lang="en-GB" noProof="0" dirty="0" smtClean="0"/>
              <a:t>)</a:t>
            </a:r>
            <a:endParaRPr lang="en-GB" noProof="0" dirty="0"/>
          </a:p>
        </p:txBody>
      </p:sp>
    </p:spTree>
    <p:extLst>
      <p:ext uri="{BB962C8B-B14F-4D97-AF65-F5344CB8AC3E}">
        <p14:creationId xmlns:p14="http://schemas.microsoft.com/office/powerpoint/2010/main" val="34524602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pic>
        <p:nvPicPr>
          <p:cNvPr id="3" name="7 Resim"/>
          <p:cNvPicPr/>
          <p:nvPr userDrawn="1"/>
        </p:nvPicPr>
        <p:blipFill>
          <a:blip r:embed="rId2" cstate="print"/>
          <a:srcRect/>
          <a:stretch>
            <a:fillRect/>
          </a:stretch>
        </p:blipFill>
        <p:spPr bwMode="auto">
          <a:xfrm>
            <a:off x="500238" y="6298672"/>
            <a:ext cx="528462" cy="509075"/>
          </a:xfrm>
          <a:prstGeom prst="rect">
            <a:avLst/>
          </a:prstGeom>
          <a:noFill/>
          <a:ln w="9525">
            <a:noFill/>
            <a:miter lim="800000"/>
            <a:headEnd/>
            <a:tailEnd/>
          </a:ln>
        </p:spPr>
      </p:pic>
    </p:spTree>
    <p:extLst>
      <p:ext uri="{BB962C8B-B14F-4D97-AF65-F5344CB8AC3E}">
        <p14:creationId xmlns:p14="http://schemas.microsoft.com/office/powerpoint/2010/main" val="1031442487"/>
      </p:ext>
    </p:extLst>
  </p:cSld>
  <p:clrMapOvr>
    <a:masterClrMapping/>
  </p:clrMapOvr>
  <p:transition>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544" y="144000"/>
            <a:ext cx="6228000" cy="828000"/>
          </a:xfrm>
          <a:prstGeom prst="rect">
            <a:avLst/>
          </a:prstGeom>
        </p:spPr>
        <p:txBody>
          <a:bodyPr vert="horz" wrap="square" lIns="91440" tIns="45720" rIns="91440" bIns="45720" rtlCol="0" anchor="b" anchorCtr="0">
            <a:noAutofit/>
          </a:bodyPr>
          <a:lstStyle/>
          <a:p>
            <a:r>
              <a:rPr lang="en-US" dirty="0" smtClean="0"/>
              <a:t>Title of your slide (Arial bold 24 </a:t>
            </a:r>
            <a:r>
              <a:rPr lang="en-US" dirty="0" err="1" smtClean="0"/>
              <a:t>pts</a:t>
            </a:r>
            <a:r>
              <a:rPr lang="en-US" dirty="0" smtClean="0"/>
              <a:t>)</a:t>
            </a:r>
            <a:br>
              <a:rPr lang="en-US" dirty="0" smtClean="0"/>
            </a:br>
            <a:r>
              <a:rPr lang="en-US" dirty="0" smtClean="0"/>
              <a:t>Subtitle - if applicable - (Arial bold 24 </a:t>
            </a:r>
            <a:r>
              <a:rPr lang="en-US" dirty="0" err="1" smtClean="0"/>
              <a:t>pts</a:t>
            </a:r>
            <a:r>
              <a:rPr lang="en-US" dirty="0" smtClean="0"/>
              <a:t>)</a:t>
            </a:r>
            <a:endParaRPr lang="nl-NL" dirty="0"/>
          </a:p>
        </p:txBody>
      </p:sp>
      <p:sp>
        <p:nvSpPr>
          <p:cNvPr id="3" name="Text Placeholder 2"/>
          <p:cNvSpPr>
            <a:spLocks noGrp="1"/>
          </p:cNvSpPr>
          <p:nvPr>
            <p:ph type="body" idx="1"/>
          </p:nvPr>
        </p:nvSpPr>
        <p:spPr>
          <a:xfrm>
            <a:off x="468000" y="1332000"/>
            <a:ext cx="8352150" cy="5040000"/>
          </a:xfrm>
          <a:prstGeom prst="rect">
            <a:avLst/>
          </a:prstGeom>
        </p:spPr>
        <p:txBody>
          <a:bodyPr vert="horz" wrap="square"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Wingdings" panose="05000000000000000000" pitchFamily="2" charset="2"/>
              <a:buNone/>
              <a:tabLst/>
              <a:defRPr/>
            </a:pPr>
            <a:r>
              <a:rPr lang="en-GB" noProof="0" dirty="0" smtClean="0"/>
              <a:t>Click to edit Master text styles (22 </a:t>
            </a:r>
            <a:r>
              <a:rPr lang="en-GB" noProof="0" dirty="0" err="1" smtClean="0"/>
              <a:t>pts</a:t>
            </a:r>
            <a:r>
              <a:rPr lang="en-GB" noProof="0" dirty="0" smtClean="0"/>
              <a:t>)</a:t>
            </a:r>
          </a:p>
          <a:p>
            <a:pPr lvl="0"/>
            <a:endParaRPr lang="en-GB" noProof="0" dirty="0" smtClean="0"/>
          </a:p>
          <a:p>
            <a:pPr lvl="0"/>
            <a:r>
              <a:rPr lang="en-GB" noProof="0" dirty="0" smtClean="0"/>
              <a:t>Click to edit Master text styles (22 </a:t>
            </a:r>
            <a:r>
              <a:rPr lang="en-GB" noProof="0" dirty="0" err="1" smtClean="0"/>
              <a:t>pts</a:t>
            </a:r>
            <a:r>
              <a:rPr lang="en-GB" noProof="0" dirty="0" smtClean="0"/>
              <a:t>)</a:t>
            </a:r>
          </a:p>
          <a:p>
            <a:pPr lvl="1"/>
            <a:r>
              <a:rPr lang="en-GB" noProof="0" dirty="0" smtClean="0"/>
              <a:t>Second level (20 </a:t>
            </a:r>
            <a:r>
              <a:rPr lang="en-GB" noProof="0" dirty="0" err="1" smtClean="0"/>
              <a:t>pts</a:t>
            </a:r>
            <a:r>
              <a:rPr lang="en-GB" noProof="0" dirty="0" smtClean="0"/>
              <a:t>)</a:t>
            </a:r>
          </a:p>
          <a:p>
            <a:pPr lvl="2"/>
            <a:r>
              <a:rPr lang="en-GB" noProof="0" dirty="0" smtClean="0"/>
              <a:t>Third level (18 </a:t>
            </a:r>
            <a:r>
              <a:rPr lang="en-GB" noProof="0" dirty="0" err="1" smtClean="0"/>
              <a:t>pts</a:t>
            </a:r>
            <a:r>
              <a:rPr lang="en-GB" noProof="0" dirty="0" smtClean="0"/>
              <a:t>)</a:t>
            </a:r>
          </a:p>
          <a:p>
            <a:pPr lvl="3"/>
            <a:r>
              <a:rPr lang="en-GB" noProof="0" dirty="0" smtClean="0"/>
              <a:t>Fourth level (16 </a:t>
            </a:r>
            <a:r>
              <a:rPr lang="en-GB" noProof="0" dirty="0" err="1" smtClean="0"/>
              <a:t>pts</a:t>
            </a:r>
            <a:r>
              <a:rPr lang="en-GB" noProof="0" dirty="0" smtClean="0"/>
              <a:t>)</a:t>
            </a:r>
          </a:p>
          <a:p>
            <a:pPr lvl="4"/>
            <a:r>
              <a:rPr lang="en-GB" noProof="0" dirty="0" smtClean="0"/>
              <a:t>Fifth level (16 </a:t>
            </a:r>
            <a:r>
              <a:rPr lang="en-GB" noProof="0" dirty="0" err="1" smtClean="0"/>
              <a:t>pts</a:t>
            </a:r>
            <a:r>
              <a:rPr lang="en-GB" noProof="0" dirty="0" smtClean="0"/>
              <a:t>)</a:t>
            </a:r>
            <a:endParaRPr lang="en-GB" noProof="0" dirty="0"/>
          </a:p>
        </p:txBody>
      </p:sp>
      <p:sp>
        <p:nvSpPr>
          <p:cNvPr id="9" name="Text Box 774"/>
          <p:cNvSpPr txBox="1">
            <a:spLocks noChangeArrowheads="1"/>
          </p:cNvSpPr>
          <p:nvPr/>
        </p:nvSpPr>
        <p:spPr bwMode="auto">
          <a:xfrm>
            <a:off x="7812360" y="6525344"/>
            <a:ext cx="1201737" cy="214313"/>
          </a:xfrm>
          <a:prstGeom prst="rect">
            <a:avLst/>
          </a:prstGeom>
          <a:noFill/>
          <a:ln w="9525">
            <a:noFill/>
            <a:miter lim="800000"/>
            <a:headEnd/>
            <a:tailEnd/>
          </a:ln>
          <a:effectLst/>
        </p:spPr>
        <p:txBody>
          <a:bodyPr anchor="b">
            <a:spAutoFit/>
          </a:bodyPr>
          <a:lstStyle/>
          <a:p>
            <a:pPr algn="r"/>
            <a:fld id="{B5D6819E-2BB9-42BD-8C27-2B2FF08F3B5E}" type="slidenum">
              <a:rPr lang="en-GB" sz="800" smtClean="0">
                <a:solidFill>
                  <a:srgbClr val="004621"/>
                </a:solidFill>
                <a:latin typeface="Arial" panose="020B0604020202020204" pitchFamily="34" charset="0"/>
                <a:cs typeface="Arial" panose="020B0604020202020204" pitchFamily="34" charset="0"/>
              </a:rPr>
              <a:pPr algn="r"/>
              <a:t>‹#›</a:t>
            </a:fld>
            <a:endParaRPr lang="en-GB" sz="800" dirty="0">
              <a:solidFill>
                <a:srgbClr val="004621"/>
              </a:solidFill>
              <a:latin typeface="Arial" panose="020B0604020202020204" pitchFamily="34" charset="0"/>
              <a:cs typeface="Arial" panose="020B0604020202020204" pitchFamily="34" charset="0"/>
            </a:endParaRPr>
          </a:p>
        </p:txBody>
      </p:sp>
      <p:pic>
        <p:nvPicPr>
          <p:cNvPr id="8" name="Picture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683568" y="6271843"/>
            <a:ext cx="396000" cy="397220"/>
          </a:xfrm>
          <a:prstGeom prst="rect">
            <a:avLst/>
          </a:prstGeom>
        </p:spPr>
      </p:pic>
      <p:sp>
        <p:nvSpPr>
          <p:cNvPr id="4" name="Footer Placeholder 3"/>
          <p:cNvSpPr>
            <a:spLocks noGrp="1"/>
          </p:cNvSpPr>
          <p:nvPr>
            <p:ph type="ftr" sz="quarter" idx="3"/>
          </p:nvPr>
        </p:nvSpPr>
        <p:spPr>
          <a:xfrm>
            <a:off x="1187624" y="6332823"/>
            <a:ext cx="6480720" cy="365125"/>
          </a:xfrm>
          <a:prstGeom prst="rect">
            <a:avLst/>
          </a:prstGeom>
        </p:spPr>
        <p:txBody>
          <a:bodyPr vert="horz" lIns="91440" tIns="45720" rIns="91440" bIns="45720" rtlCol="0" anchor="ctr"/>
          <a:lstStyle>
            <a:lvl1pPr algn="ctr">
              <a:defRPr sz="1200">
                <a:solidFill>
                  <a:srgbClr val="00602E"/>
                </a:solidFill>
              </a:defRPr>
            </a:lvl1pPr>
          </a:lstStyle>
          <a:p>
            <a:pPr algn="l"/>
            <a:r>
              <a:rPr lang="en-US" dirty="0" smtClean="0"/>
              <a:t>5. National Software Architecture Conference (UYMK 2014)</a:t>
            </a:r>
            <a:r>
              <a:rPr lang="tr-TR" dirty="0" smtClean="0"/>
              <a:t>, Ankara, </a:t>
            </a:r>
            <a:r>
              <a:rPr lang="tr-TR" dirty="0" err="1" smtClean="0"/>
              <a:t>Turkey</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0" r:id="rId4"/>
    <p:sldLayoutId id="2147483664" r:id="rId5"/>
    <p:sldLayoutId id="2147483661" r:id="rId6"/>
    <p:sldLayoutId id="2147483663" r:id="rId7"/>
    <p:sldLayoutId id="2147483665" r:id="rId8"/>
  </p:sldLayoutIdLst>
  <p:timing>
    <p:tnLst>
      <p:par>
        <p:cTn id="1" dur="indefinite" restart="never" nodeType="tmRoot"/>
      </p:par>
    </p:tnLst>
  </p:timing>
  <p:txStyles>
    <p:titleStyle>
      <a:lvl1pPr algn="l" defTabSz="914400" rtl="0" eaLnBrk="1" latinLnBrk="0" hangingPunct="1">
        <a:spcBef>
          <a:spcPct val="0"/>
        </a:spcBef>
        <a:buNone/>
        <a:defRPr sz="2400" b="1" kern="1200" baseline="0">
          <a:solidFill>
            <a:srgbClr val="00A651"/>
          </a:solidFill>
          <a:latin typeface="Arial" pitchFamily="34" charset="0"/>
          <a:ea typeface="+mj-ea"/>
          <a:cs typeface="Arial" pitchFamily="34" charset="0"/>
        </a:defRPr>
      </a:lvl1pPr>
    </p:titleStyle>
    <p:bodyStyle>
      <a:lvl1pPr marL="457200" marR="0" indent="-457200" algn="l"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sz="2200" kern="1200">
          <a:solidFill>
            <a:schemeClr val="tx1"/>
          </a:solidFill>
          <a:latin typeface="Arial" panose="020B0604020202020204" pitchFamily="34" charset="0"/>
          <a:ea typeface="+mn-ea"/>
          <a:cs typeface="Arial" panose="020B0604020202020204" pitchFamily="34" charset="0"/>
        </a:defRPr>
      </a:lvl1pPr>
      <a:lvl2pPr marL="625475" indent="-265113"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98525" indent="-27305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163638" indent="-265113" algn="l" defTabSz="914400" rtl="0" eaLnBrk="1" latinLnBrk="0" hangingPunct="1">
        <a:spcBef>
          <a:spcPct val="20000"/>
        </a:spcBef>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524000" indent="-360363" algn="l"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github.com/modelwriter" TargetMode="External"/><Relationship Id="rId3" Type="http://schemas.openxmlformats.org/officeDocument/2006/relationships/hyperlink" Target="https://mail.google.com/mail/?view=cm&amp;fs=1&amp;tf=1&amp;to=etienne.juliot@obeo.fr" TargetMode="External"/><Relationship Id="rId7" Type="http://schemas.openxmlformats.org/officeDocument/2006/relationships/hyperlink" Target="http://www.modelwriter.eu/" TargetMode="External"/><Relationship Id="rId2" Type="http://schemas.openxmlformats.org/officeDocument/2006/relationships/hyperlink" Target="mailto:ferhat@computer.org" TargetMode="External"/><Relationship Id="rId1" Type="http://schemas.openxmlformats.org/officeDocument/2006/relationships/slideLayout" Target="../slideLayouts/slideLayout3.xml"/><Relationship Id="rId6" Type="http://schemas.openxmlformats.org/officeDocument/2006/relationships/hyperlink" Target="mailto:project@modelwriter.eu" TargetMode="External"/><Relationship Id="rId5" Type="http://schemas.openxmlformats.org/officeDocument/2006/relationships/hyperlink" Target="https://mail.google.com/mail/?view=cm&amp;fs=1&amp;tf=1&amp;to=monique.snoeck@kuleuven.be" TargetMode="External"/><Relationship Id="rId4" Type="http://schemas.openxmlformats.org/officeDocument/2006/relationships/hyperlink" Target="mailto:guvenkose@mantis.com.tr"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9512" y="116632"/>
            <a:ext cx="8640960" cy="2592288"/>
          </a:xfrm>
        </p:spPr>
        <p:txBody>
          <a:bodyPr/>
          <a:lstStyle/>
          <a:p>
            <a:r>
              <a:rPr lang="en-US" sz="3200" dirty="0" smtClean="0"/>
              <a:t>ModelWriter</a:t>
            </a:r>
            <a:r>
              <a:rPr lang="en-US" dirty="0"/>
              <a:t/>
            </a:r>
            <a:br>
              <a:rPr lang="en-US" dirty="0"/>
            </a:br>
            <a:r>
              <a:rPr lang="en-US" sz="2000" dirty="0"/>
              <a:t>Text &amp; Model-Synchronized Document Engineering Platform</a:t>
            </a:r>
            <a:br>
              <a:rPr lang="en-US" sz="2000" dirty="0"/>
            </a:br>
            <a:r>
              <a:rPr lang="tr-TR" sz="2000" u="sng" dirty="0"/>
              <a:t>http://</a:t>
            </a:r>
            <a:r>
              <a:rPr lang="en-US" sz="2000" u="sng" dirty="0"/>
              <a:t>www.modelwriter.eu</a:t>
            </a:r>
            <a:r>
              <a:rPr lang="tr-TR" sz="2000" u="sng" dirty="0"/>
              <a:t/>
            </a:r>
            <a:br>
              <a:rPr lang="tr-TR" sz="2000" u="sng" dirty="0"/>
            </a:br>
            <a:r>
              <a:rPr lang="tr-TR" sz="2000" u="sng" dirty="0"/>
              <a:t>https://github.com/modelwriter</a:t>
            </a:r>
            <a:r>
              <a:rPr lang="tr-TR" sz="2000" dirty="0" smtClean="0"/>
              <a:t/>
            </a:r>
            <a:br>
              <a:rPr lang="tr-TR" sz="2000" dirty="0" smtClean="0"/>
            </a:br>
            <a:r>
              <a:rPr lang="tr-TR" sz="2000" dirty="0" smtClean="0"/>
              <a:t/>
            </a:r>
            <a:br>
              <a:rPr lang="tr-TR" sz="2000" dirty="0" smtClean="0"/>
            </a:br>
            <a:r>
              <a:rPr lang="en-US" sz="2000" dirty="0" smtClean="0"/>
              <a:t/>
            </a:r>
            <a:br>
              <a:rPr lang="en-US" sz="2000" dirty="0" smtClean="0"/>
            </a:br>
            <a:r>
              <a:rPr lang="en-US" sz="1800" dirty="0" smtClean="0"/>
              <a:t>5. National Software Architecture Conference</a:t>
            </a:r>
            <a:r>
              <a:rPr lang="tr-TR" sz="1800" dirty="0" smtClean="0"/>
              <a:t>, </a:t>
            </a:r>
            <a:r>
              <a:rPr lang="en-US" sz="1800" dirty="0" smtClean="0"/>
              <a:t>De</a:t>
            </a:r>
            <a:r>
              <a:rPr lang="tr-TR" sz="1800" dirty="0" smtClean="0"/>
              <a:t>c</a:t>
            </a:r>
            <a:r>
              <a:rPr lang="en-US" sz="1800" dirty="0" smtClean="0"/>
              <a:t> 3-4</a:t>
            </a:r>
            <a:r>
              <a:rPr lang="tr-TR" sz="1800" dirty="0" smtClean="0"/>
              <a:t>, </a:t>
            </a:r>
            <a:r>
              <a:rPr lang="en-US" sz="1800" dirty="0" smtClean="0"/>
              <a:t>2014, Ankara, Turkey</a:t>
            </a:r>
            <a:r>
              <a:rPr lang="tr-TR" sz="1800" dirty="0" smtClean="0"/>
              <a:t/>
            </a:r>
            <a:br>
              <a:rPr lang="tr-TR" sz="1800" dirty="0" smtClean="0"/>
            </a:br>
            <a:r>
              <a:rPr lang="en-US" sz="1800" i="1" dirty="0" smtClean="0"/>
              <a:t>Speaker: Ferhat Erata, ModelWriter Project Leader</a:t>
            </a:r>
            <a:endParaRPr lang="en-US" sz="1800" i="1" dirty="0"/>
          </a:p>
        </p:txBody>
      </p:sp>
    </p:spTree>
    <p:extLst>
      <p:ext uri="{BB962C8B-B14F-4D97-AF65-F5344CB8AC3E}">
        <p14:creationId xmlns:p14="http://schemas.microsoft.com/office/powerpoint/2010/main" val="678791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ModelWriter technological components and their interactions</a:t>
            </a:r>
            <a:endParaRPr lang="en-US" dirty="0"/>
          </a:p>
        </p:txBody>
      </p:sp>
      <p:pic>
        <p:nvPicPr>
          <p:cNvPr id="5" name="Picture 4"/>
          <p:cNvPicPr/>
          <p:nvPr/>
        </p:nvPicPr>
        <p:blipFill rotWithShape="1">
          <a:blip r:embed="rId3">
            <a:extLst>
              <a:ext uri="{28A0092B-C50C-407E-A947-70E740481C1C}">
                <a14:useLocalDpi xmlns:a14="http://schemas.microsoft.com/office/drawing/2010/main" val="0"/>
              </a:ext>
            </a:extLst>
          </a:blip>
          <a:srcRect l="-2" t="13479" r="-594" b="-1202"/>
          <a:stretch/>
        </p:blipFill>
        <p:spPr bwMode="auto">
          <a:xfrm>
            <a:off x="107503" y="1253595"/>
            <a:ext cx="8880921" cy="4948768"/>
          </a:xfrm>
          <a:prstGeom prst="rect">
            <a:avLst/>
          </a:prstGeom>
          <a:noFill/>
          <a:ln>
            <a:solidFill>
              <a:schemeClr val="tx1"/>
            </a:solidFill>
          </a:ln>
          <a:extLst>
            <a:ext uri="{53640926-AAD7-44d8-BBD7-CCE9431645EC}">
              <a14:shadowObscured xmlns:lc="http://schemas.openxmlformats.org/drawingml/2006/lockedCanvas"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ext>
          </a:extLst>
        </p:spPr>
      </p:pic>
    </p:spTree>
    <p:extLst>
      <p:ext uri="{BB962C8B-B14F-4D97-AF65-F5344CB8AC3E}">
        <p14:creationId xmlns:p14="http://schemas.microsoft.com/office/powerpoint/2010/main" val="46548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3625"/>
            <a:ext cx="9144000" cy="4530749"/>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1241280" y="2384280"/>
              <a:ext cx="518400" cy="125280"/>
            </p14:xfrm>
          </p:contentPart>
        </mc:Choice>
        <mc:Fallback>
          <p:pic>
            <p:nvPicPr>
              <p:cNvPr id="5" name="Ink 4"/>
              <p:cNvPicPr/>
              <p:nvPr/>
            </p:nvPicPr>
            <p:blipFill>
              <a:blip r:embed="rId4"/>
              <a:stretch>
                <a:fillRect/>
              </a:stretch>
            </p:blipFill>
            <p:spPr>
              <a:xfrm>
                <a:off x="1231920" y="2374920"/>
                <a:ext cx="537120" cy="144000"/>
              </a:xfrm>
              <a:prstGeom prst="rect">
                <a:avLst/>
              </a:prstGeom>
            </p:spPr>
          </p:pic>
        </mc:Fallback>
      </mc:AlternateContent>
    </p:spTree>
    <p:extLst>
      <p:ext uri="{BB962C8B-B14F-4D97-AF65-F5344CB8AC3E}">
        <p14:creationId xmlns:p14="http://schemas.microsoft.com/office/powerpoint/2010/main" val="455887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Logical Architecture</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19" y="1268760"/>
            <a:ext cx="8437277" cy="5040560"/>
          </a:xfrm>
          <a:prstGeom prst="rect">
            <a:avLst/>
          </a:prstGeom>
        </p:spPr>
      </p:pic>
    </p:spTree>
    <p:extLst>
      <p:ext uri="{BB962C8B-B14F-4D97-AF65-F5344CB8AC3E}">
        <p14:creationId xmlns:p14="http://schemas.microsoft.com/office/powerpoint/2010/main" val="1081040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ModelWriter technological components and their interactions</a:t>
            </a:r>
            <a:endParaRPr lang="en-US" dirty="0"/>
          </a:p>
        </p:txBody>
      </p:sp>
      <p:pic>
        <p:nvPicPr>
          <p:cNvPr id="1026" name="Picture 2" descr="https://www.eclipse.org/proposals/doc2model/inpu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124744"/>
            <a:ext cx="4488185" cy="562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065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ModelWriter technological components and their interactions</a:t>
            </a:r>
            <a:endParaRPr lang="en-US" dirty="0"/>
          </a:p>
        </p:txBody>
      </p:sp>
      <p:pic>
        <p:nvPicPr>
          <p:cNvPr id="3074" name="Picture 2" descr="https://www.eclipse.org/proposals/doc2model/mapp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132856"/>
            <a:ext cx="4676775" cy="263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893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ModelWriter technological components and their interactions</a:t>
            </a:r>
            <a:endParaRPr lang="en-US" dirty="0"/>
          </a:p>
        </p:txBody>
      </p:sp>
      <p:pic>
        <p:nvPicPr>
          <p:cNvPr id="1028" name="Picture 4" descr="https://www.eclipse.org/proposals/doc2model/resul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124744"/>
            <a:ext cx="4181475" cy="538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156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GB" sz="2000" dirty="0"/>
              <a:t>An Eclipse-based M2M Transformation </a:t>
            </a:r>
            <a:r>
              <a:rPr lang="en-GB" sz="2000" dirty="0" smtClean="0"/>
              <a:t>Framework </a:t>
            </a:r>
            <a:r>
              <a:rPr lang="en-US" sz="2000" dirty="0" smtClean="0"/>
              <a:t>(UN</a:t>
            </a:r>
            <a:r>
              <a:rPr lang="en-US" sz="2000" dirty="0" smtClean="0">
                <a:solidFill>
                  <a:srgbClr val="FF0000"/>
                </a:solidFill>
              </a:rPr>
              <a:t>IT</a:t>
            </a:r>
            <a:r>
              <a:rPr lang="en-US" sz="2000" dirty="0" smtClean="0"/>
              <a:t>)</a:t>
            </a:r>
            <a:endParaRPr lang="en-US" sz="2000" dirty="0"/>
          </a:p>
        </p:txBody>
      </p:sp>
      <p:sp>
        <p:nvSpPr>
          <p:cNvPr id="421893" name="Rectangle 5"/>
          <p:cNvSpPr>
            <a:spLocks noChangeArrowheads="1"/>
          </p:cNvSpPr>
          <p:nvPr/>
        </p:nvSpPr>
        <p:spPr bwMode="auto">
          <a:xfrm>
            <a:off x="403225" y="1393825"/>
            <a:ext cx="8585200" cy="480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endParaRPr lang="en-GB" sz="1800"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2006759" y="1849994"/>
            <a:ext cx="5378132" cy="3713320"/>
          </a:xfrm>
          <a:prstGeom prst="rect">
            <a:avLst/>
          </a:prstGeom>
          <a:noFill/>
          <a:ln>
            <a:noFill/>
          </a:ln>
        </p:spPr>
      </p:pic>
    </p:spTree>
    <p:extLst>
      <p:ext uri="{BB962C8B-B14F-4D97-AF65-F5344CB8AC3E}">
        <p14:creationId xmlns:p14="http://schemas.microsoft.com/office/powerpoint/2010/main" val="1039295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ModelWriter</a:t>
            </a:r>
            <a:br>
              <a:rPr lang="tr-TR" dirty="0" smtClean="0"/>
            </a:br>
            <a:r>
              <a:rPr lang="en-GB" dirty="0" smtClean="0"/>
              <a:t>Innovation </a:t>
            </a:r>
            <a:r>
              <a:rPr lang="en-GB" dirty="0"/>
              <a:t>of </a:t>
            </a:r>
            <a:r>
              <a:rPr lang="en-US" dirty="0" smtClean="0"/>
              <a:t>the</a:t>
            </a:r>
            <a:r>
              <a:rPr lang="tr-TR" dirty="0" smtClean="0"/>
              <a:t> </a:t>
            </a:r>
            <a:r>
              <a:rPr lang="en-GB" dirty="0" smtClean="0"/>
              <a:t>Project</a:t>
            </a:r>
            <a:endParaRPr lang="en-GB" dirty="0">
              <a:solidFill>
                <a:schemeClr val="tx1">
                  <a:lumMod val="50000"/>
                  <a:lumOff val="50000"/>
                </a:schemeClr>
              </a:solidFill>
            </a:endParaRPr>
          </a:p>
        </p:txBody>
      </p:sp>
      <p:graphicFrame>
        <p:nvGraphicFramePr>
          <p:cNvPr id="15" name="Diagram 14"/>
          <p:cNvGraphicFramePr/>
          <p:nvPr>
            <p:extLst>
              <p:ext uri="{D42A27DB-BD31-4B8C-83A1-F6EECF244321}">
                <p14:modId xmlns:p14="http://schemas.microsoft.com/office/powerpoint/2010/main" val="3873224113"/>
              </p:ext>
            </p:extLst>
          </p:nvPr>
        </p:nvGraphicFramePr>
        <p:xfrm>
          <a:off x="440266" y="1021184"/>
          <a:ext cx="6166732" cy="5072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Box 15"/>
          <p:cNvSpPr txBox="1"/>
          <p:nvPr/>
        </p:nvSpPr>
        <p:spPr>
          <a:xfrm>
            <a:off x="6228184" y="2890613"/>
            <a:ext cx="1584176" cy="400110"/>
          </a:xfrm>
          <a:prstGeom prst="rect">
            <a:avLst/>
          </a:prstGeom>
          <a:noFill/>
        </p:spPr>
        <p:txBody>
          <a:bodyPr wrap="square" rtlCol="0">
            <a:spAutoFit/>
          </a:bodyPr>
          <a:lstStyle/>
          <a:p>
            <a:r>
              <a:rPr lang="en-US" sz="2000" b="1" dirty="0" smtClean="0">
                <a:latin typeface="+mn-lt"/>
                <a:ea typeface="Times New Roman" panose="02020603050405020304" pitchFamily="18" charset="0"/>
                <a:cs typeface="Times New Roman" panose="02020603050405020304" pitchFamily="18" charset="0"/>
              </a:rPr>
              <a:t>WP3 Leader:</a:t>
            </a:r>
            <a:endParaRPr lang="en-US" sz="2800" b="1" dirty="0">
              <a:solidFill>
                <a:srgbClr val="FF0000"/>
              </a:solidFill>
              <a:latin typeface="+mn-lt"/>
              <a:ea typeface="Times New Roman" panose="02020603050405020304" pitchFamily="18" charset="0"/>
              <a:cs typeface="Times New Roman" panose="02020603050405020304" pitchFamily="18" charset="0"/>
            </a:endParaRPr>
          </a:p>
        </p:txBody>
      </p:sp>
      <p:sp>
        <p:nvSpPr>
          <p:cNvPr id="6" name="TextBox 5"/>
          <p:cNvSpPr txBox="1"/>
          <p:nvPr/>
        </p:nvSpPr>
        <p:spPr>
          <a:xfrm>
            <a:off x="7668344" y="2829058"/>
            <a:ext cx="1008112" cy="523220"/>
          </a:xfrm>
          <a:prstGeom prst="rect">
            <a:avLst/>
          </a:prstGeom>
          <a:noFill/>
        </p:spPr>
        <p:txBody>
          <a:bodyPr wrap="square" rtlCol="0">
            <a:spAutoFit/>
          </a:bodyPr>
          <a:lstStyle/>
          <a:p>
            <a:r>
              <a:rPr lang="en-US" sz="2000" b="1" dirty="0" smtClean="0">
                <a:latin typeface="+mn-lt"/>
                <a:ea typeface="Times New Roman" panose="02020603050405020304" pitchFamily="18" charset="0"/>
                <a:cs typeface="Times New Roman" panose="02020603050405020304" pitchFamily="18" charset="0"/>
              </a:rPr>
              <a:t> </a:t>
            </a:r>
            <a:r>
              <a:rPr lang="tr-TR" sz="2800" b="1" dirty="0" smtClean="0">
                <a:latin typeface="+mn-lt"/>
                <a:ea typeface="Times New Roman" panose="02020603050405020304" pitchFamily="18" charset="0"/>
                <a:cs typeface="Times New Roman" panose="02020603050405020304" pitchFamily="18" charset="0"/>
              </a:rPr>
              <a:t>UN</a:t>
            </a:r>
            <a:r>
              <a:rPr lang="tr-TR" sz="2800" b="1" dirty="0" smtClean="0">
                <a:solidFill>
                  <a:srgbClr val="FF0000"/>
                </a:solidFill>
                <a:latin typeface="+mn-lt"/>
                <a:ea typeface="Times New Roman" panose="02020603050405020304" pitchFamily="18" charset="0"/>
                <a:cs typeface="Times New Roman" panose="02020603050405020304" pitchFamily="18" charset="0"/>
              </a:rPr>
              <a:t>IT</a:t>
            </a:r>
            <a:endParaRPr lang="en-US" sz="2800" b="1" dirty="0">
              <a:solidFill>
                <a:srgbClr val="FF0000"/>
              </a:solidFill>
              <a:latin typeface="+mn-lt"/>
              <a:ea typeface="Times New Roman" panose="02020603050405020304" pitchFamily="18" charset="0"/>
              <a:cs typeface="Times New Roman" panose="02020603050405020304" pitchFamily="18" charset="0"/>
            </a:endParaRPr>
          </a:p>
        </p:txBody>
      </p:sp>
      <p:sp>
        <p:nvSpPr>
          <p:cNvPr id="3" name="Rectangle 2"/>
          <p:cNvSpPr/>
          <p:nvPr/>
        </p:nvSpPr>
        <p:spPr>
          <a:xfrm>
            <a:off x="7743871" y="4196041"/>
            <a:ext cx="1047403" cy="461665"/>
          </a:xfrm>
          <a:prstGeom prst="rect">
            <a:avLst/>
          </a:prstGeom>
        </p:spPr>
        <p:txBody>
          <a:bodyPr wrap="none">
            <a:spAutoFit/>
          </a:bodyPr>
          <a:lstStyle/>
          <a:p>
            <a:r>
              <a:rPr lang="en-US" sz="2400" dirty="0">
                <a:solidFill>
                  <a:srgbClr val="00B0F0"/>
                </a:solidFill>
              </a:rPr>
              <a:t>Man</a:t>
            </a:r>
            <a:r>
              <a:rPr lang="en-US" sz="2400" dirty="0"/>
              <a:t>tis</a:t>
            </a:r>
            <a:endParaRPr lang="en-US" dirty="0"/>
          </a:p>
        </p:txBody>
      </p:sp>
      <p:sp>
        <p:nvSpPr>
          <p:cNvPr id="4" name="Rectangle 3"/>
          <p:cNvSpPr/>
          <p:nvPr/>
        </p:nvSpPr>
        <p:spPr>
          <a:xfrm>
            <a:off x="6228184" y="4226819"/>
            <a:ext cx="1535998" cy="400110"/>
          </a:xfrm>
          <a:prstGeom prst="rect">
            <a:avLst/>
          </a:prstGeom>
        </p:spPr>
        <p:txBody>
          <a:bodyPr wrap="none">
            <a:spAutoFit/>
          </a:bodyPr>
          <a:lstStyle/>
          <a:p>
            <a:r>
              <a:rPr lang="en-US" sz="2000" b="1" dirty="0" smtClean="0">
                <a:ea typeface="Times New Roman" panose="02020603050405020304" pitchFamily="18" charset="0"/>
                <a:cs typeface="Times New Roman" panose="02020603050405020304" pitchFamily="18" charset="0"/>
              </a:rPr>
              <a:t>WP</a:t>
            </a:r>
            <a:r>
              <a:rPr lang="tr-TR" sz="2000" b="1" dirty="0" smtClean="0">
                <a:ea typeface="Times New Roman" panose="02020603050405020304" pitchFamily="18" charset="0"/>
                <a:cs typeface="Times New Roman" panose="02020603050405020304" pitchFamily="18" charset="0"/>
              </a:rPr>
              <a:t>4</a:t>
            </a:r>
            <a:r>
              <a:rPr lang="en-US" sz="2000" b="1" dirty="0" smtClean="0">
                <a:ea typeface="Times New Roman" panose="02020603050405020304" pitchFamily="18" charset="0"/>
                <a:cs typeface="Times New Roman" panose="02020603050405020304" pitchFamily="18" charset="0"/>
              </a:rPr>
              <a:t> </a:t>
            </a:r>
            <a:r>
              <a:rPr lang="en-US" sz="2000" b="1" dirty="0">
                <a:ea typeface="Times New Roman" panose="02020603050405020304" pitchFamily="18" charset="0"/>
                <a:cs typeface="Times New Roman" panose="02020603050405020304" pitchFamily="18" charset="0"/>
              </a:rPr>
              <a:t>Leader:</a:t>
            </a:r>
            <a:endParaRPr lang="en-US" sz="2800" b="1" dirty="0">
              <a:solidFill>
                <a:srgbClr val="FF0000"/>
              </a:solidFill>
              <a:ea typeface="Times New Roman" panose="02020603050405020304" pitchFamily="18" charset="0"/>
              <a:cs typeface="Times New Roman" panose="02020603050405020304" pitchFamily="18" charset="0"/>
            </a:endParaRPr>
          </a:p>
        </p:txBody>
      </p:sp>
      <p:sp>
        <p:nvSpPr>
          <p:cNvPr id="8" name="TextBox 7"/>
          <p:cNvSpPr txBox="1"/>
          <p:nvPr/>
        </p:nvSpPr>
        <p:spPr>
          <a:xfrm>
            <a:off x="6158939" y="1629418"/>
            <a:ext cx="1584176" cy="400110"/>
          </a:xfrm>
          <a:prstGeom prst="rect">
            <a:avLst/>
          </a:prstGeom>
          <a:noFill/>
        </p:spPr>
        <p:txBody>
          <a:bodyPr wrap="square" rtlCol="0">
            <a:spAutoFit/>
          </a:bodyPr>
          <a:lstStyle/>
          <a:p>
            <a:r>
              <a:rPr lang="en-US" sz="2000" b="1" dirty="0" smtClean="0">
                <a:latin typeface="+mn-lt"/>
                <a:ea typeface="Times New Roman" panose="02020603050405020304" pitchFamily="18" charset="0"/>
                <a:cs typeface="Times New Roman" panose="02020603050405020304" pitchFamily="18" charset="0"/>
              </a:rPr>
              <a:t>WP</a:t>
            </a:r>
            <a:r>
              <a:rPr lang="tr-TR" sz="2000" b="1" dirty="0" smtClean="0">
                <a:latin typeface="+mn-lt"/>
                <a:ea typeface="Times New Roman" panose="02020603050405020304" pitchFamily="18" charset="0"/>
                <a:cs typeface="Times New Roman" panose="02020603050405020304" pitchFamily="18" charset="0"/>
              </a:rPr>
              <a:t>2</a:t>
            </a:r>
            <a:r>
              <a:rPr lang="en-US" sz="2000" b="1" dirty="0" smtClean="0">
                <a:latin typeface="+mn-lt"/>
                <a:ea typeface="Times New Roman" panose="02020603050405020304" pitchFamily="18" charset="0"/>
                <a:cs typeface="Times New Roman" panose="02020603050405020304" pitchFamily="18" charset="0"/>
              </a:rPr>
              <a:t> Leader:</a:t>
            </a:r>
            <a:endParaRPr lang="en-US" sz="2800" b="1" dirty="0">
              <a:solidFill>
                <a:srgbClr val="FF0000"/>
              </a:solidFill>
              <a:latin typeface="+mn-lt"/>
              <a:ea typeface="Times New Roman" panose="02020603050405020304" pitchFamily="18" charset="0"/>
              <a:cs typeface="Times New Roman" panose="02020603050405020304" pitchFamily="18" charset="0"/>
            </a:endParaRPr>
          </a:p>
        </p:txBody>
      </p:sp>
      <p:sp>
        <p:nvSpPr>
          <p:cNvPr id="9" name="TextBox 8"/>
          <p:cNvSpPr txBox="1"/>
          <p:nvPr/>
        </p:nvSpPr>
        <p:spPr>
          <a:xfrm>
            <a:off x="7645620" y="1584380"/>
            <a:ext cx="1008112" cy="461665"/>
          </a:xfrm>
          <a:prstGeom prst="rect">
            <a:avLst/>
          </a:prstGeom>
          <a:noFill/>
        </p:spPr>
        <p:txBody>
          <a:bodyPr wrap="square" rtlCol="0">
            <a:spAutoFit/>
          </a:bodyPr>
          <a:lstStyle/>
          <a:p>
            <a:r>
              <a:rPr lang="en-US" sz="2000" b="1" dirty="0" smtClean="0">
                <a:latin typeface="+mn-lt"/>
                <a:ea typeface="Times New Roman" panose="02020603050405020304" pitchFamily="18" charset="0"/>
                <a:cs typeface="Times New Roman" panose="02020603050405020304" pitchFamily="18" charset="0"/>
              </a:rPr>
              <a:t> </a:t>
            </a:r>
            <a:r>
              <a:rPr lang="tr-TR" sz="2400" b="1" dirty="0" smtClean="0">
                <a:solidFill>
                  <a:srgbClr val="7030A0"/>
                </a:solidFill>
                <a:latin typeface="+mn-lt"/>
                <a:ea typeface="Times New Roman" panose="02020603050405020304" pitchFamily="18" charset="0"/>
                <a:cs typeface="Times New Roman" panose="02020603050405020304" pitchFamily="18" charset="0"/>
              </a:rPr>
              <a:t>LORIA</a:t>
            </a:r>
            <a:endParaRPr lang="en-US" sz="2000" b="1" dirty="0">
              <a:solidFill>
                <a:srgbClr val="7030A0"/>
              </a:solidFill>
              <a:latin typeface="+mn-lt"/>
              <a:ea typeface="Times New Roman" panose="02020603050405020304" pitchFamily="18" charset="0"/>
              <a:cs typeface="Times New Roman" panose="02020603050405020304" pitchFamily="18" charset="0"/>
            </a:endParaRPr>
          </a:p>
        </p:txBody>
      </p:sp>
      <p:sp>
        <p:nvSpPr>
          <p:cNvPr id="14" name="Rectangle 13"/>
          <p:cNvSpPr/>
          <p:nvPr/>
        </p:nvSpPr>
        <p:spPr>
          <a:xfrm>
            <a:off x="7792049" y="5470691"/>
            <a:ext cx="919995" cy="461665"/>
          </a:xfrm>
          <a:prstGeom prst="rect">
            <a:avLst/>
          </a:prstGeom>
        </p:spPr>
        <p:txBody>
          <a:bodyPr wrap="none">
            <a:spAutoFit/>
          </a:bodyPr>
          <a:lstStyle/>
          <a:p>
            <a:r>
              <a:rPr lang="tr-TR" sz="2400" b="1" dirty="0" smtClean="0">
                <a:solidFill>
                  <a:schemeClr val="accent1">
                    <a:lumMod val="60000"/>
                    <a:lumOff val="40000"/>
                  </a:schemeClr>
                </a:solidFill>
              </a:rPr>
              <a:t>OBEO</a:t>
            </a:r>
            <a:endParaRPr lang="en-US" b="1" dirty="0">
              <a:solidFill>
                <a:schemeClr val="accent1">
                  <a:lumMod val="60000"/>
                  <a:lumOff val="40000"/>
                </a:schemeClr>
              </a:solidFill>
            </a:endParaRPr>
          </a:p>
        </p:txBody>
      </p:sp>
      <p:sp>
        <p:nvSpPr>
          <p:cNvPr id="17" name="Rectangle 16"/>
          <p:cNvSpPr/>
          <p:nvPr/>
        </p:nvSpPr>
        <p:spPr>
          <a:xfrm>
            <a:off x="6276362" y="5501469"/>
            <a:ext cx="1535998" cy="400110"/>
          </a:xfrm>
          <a:prstGeom prst="rect">
            <a:avLst/>
          </a:prstGeom>
        </p:spPr>
        <p:txBody>
          <a:bodyPr wrap="none">
            <a:spAutoFit/>
          </a:bodyPr>
          <a:lstStyle/>
          <a:p>
            <a:r>
              <a:rPr lang="en-US" sz="2000" b="1" dirty="0" smtClean="0">
                <a:ea typeface="Times New Roman" panose="02020603050405020304" pitchFamily="18" charset="0"/>
                <a:cs typeface="Times New Roman" panose="02020603050405020304" pitchFamily="18" charset="0"/>
              </a:rPr>
              <a:t>WP</a:t>
            </a:r>
            <a:r>
              <a:rPr lang="tr-TR" sz="2000" b="1" dirty="0">
                <a:ea typeface="Times New Roman" panose="02020603050405020304" pitchFamily="18" charset="0"/>
                <a:cs typeface="Times New Roman" panose="02020603050405020304" pitchFamily="18" charset="0"/>
              </a:rPr>
              <a:t>6</a:t>
            </a:r>
            <a:r>
              <a:rPr lang="en-US" sz="2000" b="1" dirty="0" smtClean="0">
                <a:ea typeface="Times New Roman" panose="02020603050405020304" pitchFamily="18" charset="0"/>
                <a:cs typeface="Times New Roman" panose="02020603050405020304" pitchFamily="18" charset="0"/>
              </a:rPr>
              <a:t> </a:t>
            </a:r>
            <a:r>
              <a:rPr lang="en-US" sz="2000" b="1" dirty="0">
                <a:ea typeface="Times New Roman" panose="02020603050405020304" pitchFamily="18" charset="0"/>
                <a:cs typeface="Times New Roman" panose="02020603050405020304" pitchFamily="18" charset="0"/>
              </a:rPr>
              <a:t>Leader:</a:t>
            </a:r>
            <a:endParaRPr lang="en-US" sz="2800" b="1" dirty="0">
              <a:solidFill>
                <a:srgbClr val="FF0000"/>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29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ModelWriter:</a:t>
            </a:r>
            <a:br>
              <a:rPr lang="tr-TR" dirty="0" smtClean="0"/>
            </a:br>
            <a:r>
              <a:rPr lang="en-US" dirty="0" smtClean="0"/>
              <a:t>Work packages </a:t>
            </a:r>
            <a:r>
              <a:rPr lang="tr-TR" dirty="0" smtClean="0"/>
              <a:t>&amp; </a:t>
            </a:r>
            <a:r>
              <a:rPr lang="en-US" dirty="0" smtClean="0"/>
              <a:t>Concrete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5602927"/>
              </p:ext>
            </p:extLst>
          </p:nvPr>
        </p:nvGraphicFramePr>
        <p:xfrm>
          <a:off x="631387" y="908720"/>
          <a:ext cx="7992432" cy="50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611560" y="1196752"/>
            <a:ext cx="7992887" cy="50405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900" dirty="0" smtClean="0"/>
              <a:t>WP1 Industrial Use Cases and</a:t>
            </a:r>
            <a:r>
              <a:rPr lang="tr-TR" sz="1900" dirty="0" smtClean="0"/>
              <a:t> </a:t>
            </a:r>
            <a:r>
              <a:rPr lang="en-US" sz="1900" dirty="0" smtClean="0"/>
              <a:t>Requirements</a:t>
            </a:r>
            <a:r>
              <a:rPr lang="tr-TR" sz="1900" dirty="0" smtClean="0"/>
              <a:t> (AIRBUS)</a:t>
            </a:r>
            <a:r>
              <a:rPr lang="en-US" sz="1900" dirty="0" smtClean="0"/>
              <a:t> </a:t>
            </a:r>
            <a:endParaRPr lang="en-US" sz="1900" dirty="0"/>
          </a:p>
        </p:txBody>
      </p:sp>
      <p:sp>
        <p:nvSpPr>
          <p:cNvPr id="6" name="Rectangle 5"/>
          <p:cNvSpPr/>
          <p:nvPr/>
        </p:nvSpPr>
        <p:spPr>
          <a:xfrm>
            <a:off x="611560" y="5085184"/>
            <a:ext cx="7992888" cy="504056"/>
          </a:xfrm>
          <a:prstGeom prst="rect">
            <a:avLst/>
          </a:prstGeom>
          <a:solidFill>
            <a:schemeClr val="bg2">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sz="1900" dirty="0" smtClean="0"/>
              <a:t>WP5 Project Management (UNIT)</a:t>
            </a:r>
            <a:endParaRPr lang="en-US" sz="1900" dirty="0"/>
          </a:p>
        </p:txBody>
      </p:sp>
      <p:sp>
        <p:nvSpPr>
          <p:cNvPr id="8" name="Rectangle 7"/>
          <p:cNvSpPr/>
          <p:nvPr/>
        </p:nvSpPr>
        <p:spPr>
          <a:xfrm>
            <a:off x="594926" y="5733256"/>
            <a:ext cx="8009521" cy="504056"/>
          </a:xfrm>
          <a:prstGeom prst="rect">
            <a:avLst/>
          </a:prstGeom>
          <a:solidFill>
            <a:schemeClr val="accent3">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sz="1900" dirty="0" smtClean="0"/>
              <a:t>WP6 </a:t>
            </a:r>
            <a:r>
              <a:rPr lang="en-IE" sz="2000" dirty="0"/>
              <a:t>Standardization, Dissemination and Exploitation </a:t>
            </a:r>
            <a:r>
              <a:rPr lang="tr-TR" sz="1900" dirty="0" smtClean="0"/>
              <a:t>(OBEO)</a:t>
            </a:r>
            <a:endParaRPr lang="en-US" sz="1900" dirty="0"/>
          </a:p>
        </p:txBody>
      </p:sp>
    </p:spTree>
    <p:extLst>
      <p:ext uri="{BB962C8B-B14F-4D97-AF65-F5344CB8AC3E}">
        <p14:creationId xmlns:p14="http://schemas.microsoft.com/office/powerpoint/2010/main" val="560071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00" y="144000"/>
            <a:ext cx="6624280" cy="828000"/>
          </a:xfrm>
        </p:spPr>
        <p:txBody>
          <a:bodyPr>
            <a:normAutofit/>
          </a:bodyPr>
          <a:lstStyle/>
          <a:p>
            <a:r>
              <a:rPr lang="tr-TR" dirty="0" smtClean="0"/>
              <a:t>ModelWriter</a:t>
            </a:r>
            <a:br>
              <a:rPr lang="tr-TR" dirty="0" smtClean="0"/>
            </a:br>
            <a:r>
              <a:rPr lang="en-GB" dirty="0" smtClean="0"/>
              <a:t>Industrial </a:t>
            </a:r>
            <a:r>
              <a:rPr lang="en-GB" dirty="0"/>
              <a:t>Use Cases </a:t>
            </a:r>
            <a:r>
              <a:rPr lang="en-GB" dirty="0" smtClean="0"/>
              <a:t>(</a:t>
            </a:r>
            <a:r>
              <a:rPr lang="tr-TR" dirty="0" smtClean="0"/>
              <a:t>French </a:t>
            </a:r>
            <a:r>
              <a:rPr lang="en-US" dirty="0" smtClean="0"/>
              <a:t>Consortium</a:t>
            </a:r>
            <a:r>
              <a:rPr lang="en-GB" dirty="0" smtClean="0"/>
              <a:t>)</a:t>
            </a:r>
            <a:endParaRPr lang="en-GB" dirty="0">
              <a:solidFill>
                <a:schemeClr val="tx1">
                  <a:lumMod val="50000"/>
                  <a:lumOff val="50000"/>
                </a:schemeClr>
              </a:solidFill>
            </a:endParaRPr>
          </a:p>
        </p:txBody>
      </p:sp>
      <p:sp>
        <p:nvSpPr>
          <p:cNvPr id="8" name="Rectangle 5"/>
          <p:cNvSpPr>
            <a:spLocks noChangeArrowheads="1"/>
          </p:cNvSpPr>
          <p:nvPr/>
        </p:nvSpPr>
        <p:spPr bwMode="auto">
          <a:xfrm>
            <a:off x="403225" y="1393825"/>
            <a:ext cx="8585200" cy="480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endParaRPr lang="en-GB" sz="1800" dirty="0"/>
          </a:p>
        </p:txBody>
      </p:sp>
      <p:graphicFrame>
        <p:nvGraphicFramePr>
          <p:cNvPr id="9" name="Diagram 8"/>
          <p:cNvGraphicFramePr/>
          <p:nvPr>
            <p:extLst>
              <p:ext uri="{D42A27DB-BD31-4B8C-83A1-F6EECF244321}">
                <p14:modId xmlns:p14="http://schemas.microsoft.com/office/powerpoint/2010/main" val="754826791"/>
              </p:ext>
            </p:extLst>
          </p:nvPr>
        </p:nvGraphicFramePr>
        <p:xfrm>
          <a:off x="666043" y="1467554"/>
          <a:ext cx="5715177" cy="4337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6341981" y="3625860"/>
            <a:ext cx="1316654" cy="830997"/>
          </a:xfrm>
          <a:prstGeom prst="rect">
            <a:avLst/>
          </a:prstGeom>
          <a:noFill/>
        </p:spPr>
        <p:txBody>
          <a:bodyPr wrap="square" rtlCol="0">
            <a:spAutoFit/>
          </a:bodyPr>
          <a:lstStyle/>
          <a:p>
            <a:r>
              <a:rPr lang="tr-TR" sz="2400" b="1" dirty="0" smtClean="0"/>
              <a:t>OBEO, AIRBUS</a:t>
            </a:r>
            <a:endParaRPr lang="en-US" sz="2400" b="1"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Box 10"/>
          <p:cNvSpPr txBox="1"/>
          <p:nvPr/>
        </p:nvSpPr>
        <p:spPr>
          <a:xfrm>
            <a:off x="6331068" y="2013926"/>
            <a:ext cx="2831837" cy="830997"/>
          </a:xfrm>
          <a:prstGeom prst="rect">
            <a:avLst/>
          </a:prstGeom>
          <a:noFill/>
        </p:spPr>
        <p:txBody>
          <a:bodyPr wrap="square" rtlCol="0">
            <a:spAutoFit/>
          </a:bodyPr>
          <a:lstStyle/>
          <a:p>
            <a:r>
              <a:rPr lang="tr-TR" sz="2400" b="1" dirty="0" smtClean="0"/>
              <a:t>OBEO, </a:t>
            </a:r>
            <a:r>
              <a:rPr lang="tr-TR" sz="2400" b="1" dirty="0" smtClean="0">
                <a:latin typeface="Calibri" panose="020F0502020204030204" pitchFamily="34" charset="0"/>
                <a:ea typeface="Times New Roman" panose="02020603050405020304" pitchFamily="18" charset="0"/>
                <a:cs typeface="Times New Roman" panose="02020603050405020304" pitchFamily="18" charset="0"/>
              </a:rPr>
              <a:t>TOTAL, </a:t>
            </a:r>
            <a:endParaRPr lang="tr-TR" sz="2400" b="1" dirty="0" smtClean="0"/>
          </a:p>
          <a:p>
            <a:r>
              <a:rPr lang="tr-TR" sz="2400" b="1" dirty="0" smtClean="0"/>
              <a:t>AIR France, </a:t>
            </a:r>
            <a:r>
              <a:rPr lang="tr-TR" sz="2400" b="1" dirty="0" smtClean="0">
                <a:latin typeface="Calibri" panose="020F0502020204030204" pitchFamily="34" charset="0"/>
                <a:ea typeface="Times New Roman" panose="02020603050405020304" pitchFamily="18" charset="0"/>
                <a:cs typeface="Times New Roman" panose="02020603050405020304" pitchFamily="18" charset="0"/>
              </a:rPr>
              <a:t>AXA</a:t>
            </a: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TextBox 11"/>
          <p:cNvSpPr txBox="1"/>
          <p:nvPr/>
        </p:nvSpPr>
        <p:spPr>
          <a:xfrm>
            <a:off x="6325795" y="4930017"/>
            <a:ext cx="2657357" cy="830997"/>
          </a:xfrm>
          <a:prstGeom prst="rect">
            <a:avLst/>
          </a:prstGeom>
          <a:noFill/>
        </p:spPr>
        <p:txBody>
          <a:bodyPr wrap="square" rtlCol="0">
            <a:spAutoFit/>
          </a:bodyPr>
          <a:lstStyle/>
          <a:p>
            <a:r>
              <a:rPr lang="tr-TR" sz="2400" b="1" dirty="0" smtClean="0"/>
              <a:t>OBEO, AIRBUS,</a:t>
            </a:r>
          </a:p>
          <a:p>
            <a:r>
              <a:rPr lang="tr-TR" sz="2400" b="1" dirty="0" smtClean="0"/>
              <a:t>LORIA </a:t>
            </a: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Rectangular Callout 12"/>
          <p:cNvSpPr/>
          <p:nvPr/>
        </p:nvSpPr>
        <p:spPr bwMode="auto">
          <a:xfrm>
            <a:off x="3491880" y="2888612"/>
            <a:ext cx="5544616" cy="584775"/>
          </a:xfrm>
          <a:prstGeom prst="wedgeRectCallout">
            <a:avLst>
              <a:gd name="adj1" fmla="val -36333"/>
              <a:gd name="adj2" fmla="val 7371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lvl="0"/>
            <a:r>
              <a:rPr lang="en-GB" sz="1600" dirty="0"/>
              <a:t>Demonstrate that the ModelWriter concept can be usefully applied on System design / Requirement generation activities.</a:t>
            </a:r>
            <a:endParaRPr lang="en-US" sz="1600" dirty="0"/>
          </a:p>
        </p:txBody>
      </p:sp>
      <p:sp>
        <p:nvSpPr>
          <p:cNvPr id="14" name="Rectangular Callout 13"/>
          <p:cNvSpPr/>
          <p:nvPr/>
        </p:nvSpPr>
        <p:spPr bwMode="auto">
          <a:xfrm>
            <a:off x="3582000" y="1248378"/>
            <a:ext cx="4572000" cy="584775"/>
          </a:xfrm>
          <a:prstGeom prst="wedgeRectCallout">
            <a:avLst>
              <a:gd name="adj1" fmla="val -36333"/>
              <a:gd name="adj2" fmla="val 7371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lvl="0"/>
            <a:r>
              <a:rPr lang="tr-TR" sz="1600" dirty="0" smtClean="0"/>
              <a:t>Help </a:t>
            </a:r>
            <a:r>
              <a:rPr lang="en-GB" sz="1600" dirty="0" smtClean="0"/>
              <a:t>determining </a:t>
            </a:r>
            <a:r>
              <a:rPr lang="en-GB" sz="1600" dirty="0"/>
              <a:t>the impacts of a change in the Enterprise Architecture</a:t>
            </a:r>
            <a:endParaRPr lang="en-US" sz="1600" dirty="0">
              <a:solidFill>
                <a:schemeClr val="tx1"/>
              </a:solidFill>
            </a:endParaRPr>
          </a:p>
        </p:txBody>
      </p:sp>
      <p:sp>
        <p:nvSpPr>
          <p:cNvPr id="17" name="Rectangular Callout 16"/>
          <p:cNvSpPr/>
          <p:nvPr/>
        </p:nvSpPr>
        <p:spPr bwMode="auto">
          <a:xfrm>
            <a:off x="3582000" y="4383399"/>
            <a:ext cx="5011615" cy="584775"/>
          </a:xfrm>
          <a:prstGeom prst="wedgeRectCallout">
            <a:avLst>
              <a:gd name="adj1" fmla="val -36333"/>
              <a:gd name="adj2" fmla="val 7371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lvl="0"/>
            <a:r>
              <a:rPr lang="en-GB" sz="1600" dirty="0"/>
              <a:t>Focus on building synchronized links between regulation documents in natural language and rules (as models).</a:t>
            </a:r>
            <a:endParaRPr lang="en-US" sz="1600" dirty="0">
              <a:solidFill>
                <a:schemeClr val="tx1"/>
              </a:solidFill>
            </a:endParaRPr>
          </a:p>
        </p:txBody>
      </p:sp>
    </p:spTree>
    <p:extLst>
      <p:ext uri="{BB962C8B-B14F-4D97-AF65-F5344CB8AC3E}">
        <p14:creationId xmlns:p14="http://schemas.microsoft.com/office/powerpoint/2010/main" val="52656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ModelWriter</a:t>
            </a:r>
            <a:br>
              <a:rPr lang="en-GB" dirty="0" smtClean="0"/>
            </a:br>
            <a:r>
              <a:rPr lang="en-GB" dirty="0" smtClean="0"/>
              <a:t>Project Overview</a:t>
            </a:r>
            <a:endParaRPr lang="en-GB" dirty="0">
              <a:solidFill>
                <a:schemeClr val="tx1">
                  <a:lumMod val="50000"/>
                  <a:lumOff val="50000"/>
                </a:schemeClr>
              </a:solidFill>
            </a:endParaRPr>
          </a:p>
        </p:txBody>
      </p:sp>
      <p:pic>
        <p:nvPicPr>
          <p:cNvPr id="6" name="Picture 5"/>
          <p:cNvPicPr>
            <a:picLocks noChangeAspect="1"/>
          </p:cNvPicPr>
          <p:nvPr/>
        </p:nvPicPr>
        <p:blipFill>
          <a:blip r:embed="rId3"/>
          <a:stretch>
            <a:fillRect/>
          </a:stretch>
        </p:blipFill>
        <p:spPr>
          <a:xfrm>
            <a:off x="6723745" y="1339679"/>
            <a:ext cx="2283845" cy="2160000"/>
          </a:xfrm>
          <a:prstGeom prst="rect">
            <a:avLst/>
          </a:prstGeom>
        </p:spPr>
      </p:pic>
      <p:pic>
        <p:nvPicPr>
          <p:cNvPr id="7" name="Picture 6"/>
          <p:cNvPicPr>
            <a:picLocks noChangeAspect="1"/>
          </p:cNvPicPr>
          <p:nvPr/>
        </p:nvPicPr>
        <p:blipFill>
          <a:blip r:embed="rId4"/>
          <a:stretch>
            <a:fillRect/>
          </a:stretch>
        </p:blipFill>
        <p:spPr>
          <a:xfrm>
            <a:off x="6720102" y="3851980"/>
            <a:ext cx="2287488" cy="2160000"/>
          </a:xfrm>
          <a:prstGeom prst="rect">
            <a:avLst/>
          </a:prstGeom>
        </p:spPr>
      </p:pic>
      <p:pic>
        <p:nvPicPr>
          <p:cNvPr id="8" name="Picture 7"/>
          <p:cNvPicPr>
            <a:picLocks noChangeAspect="1"/>
          </p:cNvPicPr>
          <p:nvPr/>
        </p:nvPicPr>
        <p:blipFill>
          <a:blip r:embed="rId5"/>
          <a:stretch>
            <a:fillRect/>
          </a:stretch>
        </p:blipFill>
        <p:spPr>
          <a:xfrm>
            <a:off x="545084" y="1268760"/>
            <a:ext cx="6124279" cy="5530409"/>
          </a:xfrm>
          <a:prstGeom prst="rect">
            <a:avLst/>
          </a:prstGeom>
        </p:spPr>
      </p:pic>
    </p:spTree>
    <p:extLst>
      <p:ext uri="{BB962C8B-B14F-4D97-AF65-F5344CB8AC3E}">
        <p14:creationId xmlns:p14="http://schemas.microsoft.com/office/powerpoint/2010/main" val="25890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00" y="144000"/>
            <a:ext cx="6408256" cy="828000"/>
          </a:xfrm>
        </p:spPr>
        <p:txBody>
          <a:bodyPr>
            <a:normAutofit/>
          </a:bodyPr>
          <a:lstStyle/>
          <a:p>
            <a:r>
              <a:rPr lang="tr-TR" dirty="0" smtClean="0"/>
              <a:t>ModelWriter</a:t>
            </a:r>
            <a:br>
              <a:rPr lang="tr-TR" dirty="0" smtClean="0"/>
            </a:br>
            <a:r>
              <a:rPr lang="en-US" dirty="0" smtClean="0"/>
              <a:t>Industrial </a:t>
            </a:r>
            <a:r>
              <a:rPr lang="en-US" dirty="0"/>
              <a:t>Use Cases </a:t>
            </a:r>
            <a:r>
              <a:rPr lang="en-US" dirty="0" smtClean="0"/>
              <a:t>(</a:t>
            </a:r>
            <a:r>
              <a:rPr lang="tr-TR" dirty="0" err="1" smtClean="0"/>
              <a:t>Turkish</a:t>
            </a:r>
            <a:r>
              <a:rPr lang="tr-TR" dirty="0" smtClean="0"/>
              <a:t> </a:t>
            </a:r>
            <a:r>
              <a:rPr lang="tr-TR" dirty="0" err="1" smtClean="0"/>
              <a:t>Consortium</a:t>
            </a:r>
            <a:r>
              <a:rPr lang="en-US" dirty="0" smtClean="0"/>
              <a:t>)</a:t>
            </a:r>
            <a:endParaRPr lang="en-GB" dirty="0">
              <a:solidFill>
                <a:schemeClr val="tx1">
                  <a:lumMod val="50000"/>
                  <a:lumOff val="50000"/>
                </a:schemeClr>
              </a:solidFill>
            </a:endParaRPr>
          </a:p>
        </p:txBody>
      </p:sp>
      <p:graphicFrame>
        <p:nvGraphicFramePr>
          <p:cNvPr id="4" name="Diagram 3"/>
          <p:cNvGraphicFramePr/>
          <p:nvPr>
            <p:extLst>
              <p:ext uri="{D42A27DB-BD31-4B8C-83A1-F6EECF244321}">
                <p14:modId xmlns:p14="http://schemas.microsoft.com/office/powerpoint/2010/main" val="3153463400"/>
              </p:ext>
            </p:extLst>
          </p:nvPr>
        </p:nvGraphicFramePr>
        <p:xfrm>
          <a:off x="440266" y="1466850"/>
          <a:ext cx="6166732" cy="4410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300192" y="5138028"/>
            <a:ext cx="1075443" cy="523220"/>
          </a:xfrm>
          <a:prstGeom prst="rect">
            <a:avLst/>
          </a:prstGeom>
          <a:noFill/>
        </p:spPr>
        <p:txBody>
          <a:bodyPr wrap="square" rtlCol="0">
            <a:spAutoFit/>
          </a:bodyPr>
          <a:lstStyle/>
          <a:p>
            <a:r>
              <a:rPr lang="tr-TR" sz="2800" b="1" dirty="0" smtClean="0">
                <a:latin typeface="+mn-lt"/>
                <a:ea typeface="Times New Roman" panose="02020603050405020304" pitchFamily="18" charset="0"/>
                <a:cs typeface="Times New Roman" panose="02020603050405020304" pitchFamily="18" charset="0"/>
              </a:rPr>
              <a:t>UN</a:t>
            </a:r>
            <a:r>
              <a:rPr lang="tr-TR" sz="2800" b="1" dirty="0" smtClean="0">
                <a:solidFill>
                  <a:srgbClr val="FF0000"/>
                </a:solidFill>
                <a:latin typeface="+mn-lt"/>
                <a:ea typeface="Times New Roman" panose="02020603050405020304" pitchFamily="18" charset="0"/>
                <a:cs typeface="Times New Roman" panose="02020603050405020304" pitchFamily="18" charset="0"/>
              </a:rPr>
              <a:t>IT</a:t>
            </a:r>
            <a:endParaRPr lang="en-US" sz="2800" b="1" dirty="0">
              <a:solidFill>
                <a:srgbClr val="FF0000"/>
              </a:solidFill>
              <a:latin typeface="+mn-lt"/>
              <a:ea typeface="Times New Roman" panose="02020603050405020304" pitchFamily="18" charset="0"/>
              <a:cs typeface="Times New Roman" panose="02020603050405020304" pitchFamily="18" charset="0"/>
            </a:endParaRPr>
          </a:p>
        </p:txBody>
      </p:sp>
      <p:sp>
        <p:nvSpPr>
          <p:cNvPr id="7" name="TextBox 6"/>
          <p:cNvSpPr txBox="1"/>
          <p:nvPr/>
        </p:nvSpPr>
        <p:spPr>
          <a:xfrm>
            <a:off x="8036100" y="3641265"/>
            <a:ext cx="1075443" cy="523220"/>
          </a:xfrm>
          <a:prstGeom prst="rect">
            <a:avLst/>
          </a:prstGeom>
          <a:noFill/>
        </p:spPr>
        <p:txBody>
          <a:bodyPr wrap="square" rtlCol="0">
            <a:spAutoFit/>
          </a:bodyPr>
          <a:lstStyle/>
          <a:p>
            <a:r>
              <a:rPr lang="tr-TR" sz="2800" b="1" dirty="0" smtClean="0">
                <a:latin typeface="+mn-lt"/>
                <a:ea typeface="Times New Roman" panose="02020603050405020304" pitchFamily="18" charset="0"/>
                <a:cs typeface="Times New Roman" panose="02020603050405020304" pitchFamily="18" charset="0"/>
              </a:rPr>
              <a:t>UN</a:t>
            </a:r>
            <a:r>
              <a:rPr lang="tr-TR" sz="2800" b="1" dirty="0" smtClean="0">
                <a:solidFill>
                  <a:srgbClr val="FF0000"/>
                </a:solidFill>
                <a:latin typeface="+mn-lt"/>
                <a:ea typeface="Times New Roman" panose="02020603050405020304" pitchFamily="18" charset="0"/>
                <a:cs typeface="Times New Roman" panose="02020603050405020304" pitchFamily="18" charset="0"/>
              </a:rPr>
              <a:t>IT</a:t>
            </a:r>
            <a:endParaRPr lang="en-US" sz="2800" b="1" dirty="0">
              <a:solidFill>
                <a:srgbClr val="FF0000"/>
              </a:solidFill>
              <a:latin typeface="+mn-lt"/>
              <a:ea typeface="Times New Roman" panose="02020603050405020304" pitchFamily="18" charset="0"/>
              <a:cs typeface="Times New Roman" panose="02020603050405020304" pitchFamily="18" charset="0"/>
            </a:endParaRPr>
          </a:p>
        </p:txBody>
      </p:sp>
      <p:sp>
        <p:nvSpPr>
          <p:cNvPr id="8" name="TextBox 7"/>
          <p:cNvSpPr txBox="1"/>
          <p:nvPr/>
        </p:nvSpPr>
        <p:spPr>
          <a:xfrm>
            <a:off x="6281678" y="3641265"/>
            <a:ext cx="1746134" cy="523220"/>
          </a:xfrm>
          <a:prstGeom prst="rect">
            <a:avLst/>
          </a:prstGeom>
          <a:noFill/>
        </p:spPr>
        <p:txBody>
          <a:bodyPr wrap="square" rtlCol="0">
            <a:spAutoFit/>
          </a:bodyPr>
          <a:lstStyle/>
          <a:p>
            <a:r>
              <a:rPr lang="en-US" sz="2800" b="1" dirty="0" smtClean="0">
                <a:solidFill>
                  <a:srgbClr val="FF0000"/>
                </a:solidFill>
                <a:latin typeface="+mn-lt"/>
                <a:ea typeface="Times New Roman" panose="02020603050405020304" pitchFamily="18" charset="0"/>
                <a:cs typeface="Times New Roman" panose="02020603050405020304" pitchFamily="18" charset="0"/>
              </a:rPr>
              <a:t>Koç</a:t>
            </a:r>
            <a:r>
              <a:rPr lang="en-US" sz="2800" b="1" dirty="0" smtClean="0">
                <a:latin typeface="+mn-lt"/>
                <a:ea typeface="Times New Roman" panose="02020603050405020304" pitchFamily="18" charset="0"/>
                <a:cs typeface="Times New Roman" panose="02020603050405020304" pitchFamily="18" charset="0"/>
              </a:rPr>
              <a:t>Sistem</a:t>
            </a:r>
            <a:endParaRPr lang="en-US" sz="2800" b="1" dirty="0">
              <a:solidFill>
                <a:srgbClr val="FF0000"/>
              </a:solidFill>
              <a:latin typeface="+mn-lt"/>
              <a:ea typeface="Times New Roman" panose="02020603050405020304" pitchFamily="18" charset="0"/>
              <a:cs typeface="Times New Roman" panose="02020603050405020304" pitchFamily="18" charset="0"/>
            </a:endParaRPr>
          </a:p>
        </p:txBody>
      </p:sp>
      <p:sp>
        <p:nvSpPr>
          <p:cNvPr id="9" name="TextBox 8"/>
          <p:cNvSpPr txBox="1"/>
          <p:nvPr/>
        </p:nvSpPr>
        <p:spPr>
          <a:xfrm>
            <a:off x="6300192" y="2132856"/>
            <a:ext cx="1075443" cy="523220"/>
          </a:xfrm>
          <a:prstGeom prst="rect">
            <a:avLst/>
          </a:prstGeom>
          <a:noFill/>
        </p:spPr>
        <p:txBody>
          <a:bodyPr wrap="square" rtlCol="0">
            <a:spAutoFit/>
          </a:bodyPr>
          <a:lstStyle/>
          <a:p>
            <a:r>
              <a:rPr lang="tr-TR" sz="2800" b="1" dirty="0" smtClean="0">
                <a:latin typeface="+mn-lt"/>
                <a:ea typeface="Times New Roman" panose="02020603050405020304" pitchFamily="18" charset="0"/>
                <a:cs typeface="Times New Roman" panose="02020603050405020304" pitchFamily="18" charset="0"/>
              </a:rPr>
              <a:t>UN</a:t>
            </a:r>
            <a:r>
              <a:rPr lang="tr-TR" sz="2800" b="1" dirty="0" smtClean="0">
                <a:solidFill>
                  <a:srgbClr val="FF0000"/>
                </a:solidFill>
                <a:latin typeface="+mn-lt"/>
                <a:ea typeface="Times New Roman" panose="02020603050405020304" pitchFamily="18" charset="0"/>
                <a:cs typeface="Times New Roman" panose="02020603050405020304" pitchFamily="18" charset="0"/>
              </a:rPr>
              <a:t>IT</a:t>
            </a:r>
            <a:endParaRPr lang="en-US" sz="2800" b="1" dirty="0">
              <a:solidFill>
                <a:srgbClr val="FF0000"/>
              </a:solidFill>
              <a:latin typeface="+mn-lt"/>
              <a:ea typeface="Times New Roman" panose="02020603050405020304" pitchFamily="18" charset="0"/>
              <a:cs typeface="Times New Roman" panose="02020603050405020304" pitchFamily="18" charset="0"/>
            </a:endParaRPr>
          </a:p>
        </p:txBody>
      </p:sp>
      <p:sp>
        <p:nvSpPr>
          <p:cNvPr id="12" name="Rectangular Callout 11"/>
          <p:cNvSpPr/>
          <p:nvPr/>
        </p:nvSpPr>
        <p:spPr bwMode="auto">
          <a:xfrm>
            <a:off x="2759075" y="5798394"/>
            <a:ext cx="4572000" cy="338554"/>
          </a:xfrm>
          <a:prstGeom prst="wedgeRectCallout">
            <a:avLst>
              <a:gd name="adj1" fmla="val -31833"/>
              <a:gd name="adj2" fmla="val -61522"/>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lvl="0"/>
            <a:r>
              <a:rPr lang="tr-TR" sz="1600" dirty="0" smtClean="0">
                <a:solidFill>
                  <a:schemeClr val="tx1"/>
                </a:solidFill>
              </a:rPr>
              <a:t>BPMN </a:t>
            </a:r>
            <a:r>
              <a:rPr lang="tr-TR" sz="1600" dirty="0" err="1" smtClean="0">
                <a:solidFill>
                  <a:schemeClr val="tx1"/>
                </a:solidFill>
              </a:rPr>
              <a:t>and</a:t>
            </a:r>
            <a:r>
              <a:rPr lang="tr-TR" sz="1600" dirty="0" smtClean="0">
                <a:solidFill>
                  <a:schemeClr val="tx1"/>
                </a:solidFill>
              </a:rPr>
              <a:t> </a:t>
            </a:r>
            <a:r>
              <a:rPr lang="tr-TR" sz="1600" dirty="0" err="1" smtClean="0">
                <a:solidFill>
                  <a:schemeClr val="tx1"/>
                </a:solidFill>
              </a:rPr>
              <a:t>Use</a:t>
            </a:r>
            <a:r>
              <a:rPr lang="tr-TR" sz="1600" dirty="0" smtClean="0">
                <a:solidFill>
                  <a:schemeClr val="tx1"/>
                </a:solidFill>
              </a:rPr>
              <a:t> Case </a:t>
            </a:r>
            <a:r>
              <a:rPr lang="tr-TR" sz="1600" dirty="0" err="1" smtClean="0">
                <a:solidFill>
                  <a:schemeClr val="tx1"/>
                </a:solidFill>
              </a:rPr>
              <a:t>Documentation</a:t>
            </a:r>
            <a:endParaRPr lang="en-US" sz="1600" dirty="0">
              <a:solidFill>
                <a:schemeClr val="tx1"/>
              </a:solidFill>
            </a:endParaRPr>
          </a:p>
        </p:txBody>
      </p:sp>
      <p:sp>
        <p:nvSpPr>
          <p:cNvPr id="13" name="Rectangular Callout 12"/>
          <p:cNvSpPr/>
          <p:nvPr/>
        </p:nvSpPr>
        <p:spPr bwMode="auto">
          <a:xfrm>
            <a:off x="3707904" y="1145491"/>
            <a:ext cx="5138789" cy="830997"/>
          </a:xfrm>
          <a:prstGeom prst="wedgeRectCallout">
            <a:avLst>
              <a:gd name="adj1" fmla="val -36333"/>
              <a:gd name="adj2" fmla="val 7371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lvl="0"/>
            <a:r>
              <a:rPr lang="en-US" sz="1600" dirty="0">
                <a:solidFill>
                  <a:schemeClr val="tx1"/>
                </a:solidFill>
              </a:rPr>
              <a:t>IBM Rational </a:t>
            </a:r>
            <a:r>
              <a:rPr lang="en-US" sz="1600" dirty="0" smtClean="0">
                <a:solidFill>
                  <a:schemeClr val="tx1"/>
                </a:solidFill>
              </a:rPr>
              <a:t>Doors</a:t>
            </a:r>
            <a:r>
              <a:rPr lang="tr-TR" sz="1600" dirty="0" smtClean="0">
                <a:solidFill>
                  <a:schemeClr val="tx1"/>
                </a:solidFill>
              </a:rPr>
              <a:t> Plug-in </a:t>
            </a:r>
            <a:r>
              <a:rPr lang="tr-TR" sz="1600" dirty="0" err="1" smtClean="0">
                <a:solidFill>
                  <a:schemeClr val="tx1"/>
                </a:solidFill>
              </a:rPr>
              <a:t>and</a:t>
            </a:r>
            <a:r>
              <a:rPr lang="tr-TR" sz="1600" dirty="0" smtClean="0">
                <a:solidFill>
                  <a:schemeClr val="tx1"/>
                </a:solidFill>
              </a:rPr>
              <a:t> Eclipse </a:t>
            </a:r>
            <a:r>
              <a:rPr lang="tr-TR" sz="1600" dirty="0" err="1" smtClean="0">
                <a:solidFill>
                  <a:schemeClr val="tx1"/>
                </a:solidFill>
              </a:rPr>
              <a:t>Requirement</a:t>
            </a:r>
            <a:r>
              <a:rPr lang="tr-TR" sz="1600" dirty="0" smtClean="0">
                <a:solidFill>
                  <a:schemeClr val="tx1"/>
                </a:solidFill>
              </a:rPr>
              <a:t> </a:t>
            </a:r>
            <a:r>
              <a:rPr lang="tr-TR" sz="1600" dirty="0" err="1" smtClean="0">
                <a:solidFill>
                  <a:schemeClr val="tx1"/>
                </a:solidFill>
              </a:rPr>
              <a:t>Frameworks</a:t>
            </a:r>
            <a:r>
              <a:rPr lang="tr-TR" sz="1600" dirty="0" smtClean="0">
                <a:solidFill>
                  <a:schemeClr val="tx1"/>
                </a:solidFill>
              </a:rPr>
              <a:t> </a:t>
            </a:r>
            <a:r>
              <a:rPr lang="tr-TR" sz="1600" dirty="0" err="1" smtClean="0">
                <a:solidFill>
                  <a:schemeClr val="tx1"/>
                </a:solidFill>
              </a:rPr>
              <a:t>Sub-component</a:t>
            </a:r>
            <a:r>
              <a:rPr lang="tr-TR" sz="1600" dirty="0" smtClean="0">
                <a:solidFill>
                  <a:schemeClr val="tx1"/>
                </a:solidFill>
              </a:rPr>
              <a:t> </a:t>
            </a:r>
            <a:r>
              <a:rPr lang="tr-TR" sz="1600" dirty="0" err="1" smtClean="0">
                <a:solidFill>
                  <a:schemeClr val="tx1"/>
                </a:solidFill>
              </a:rPr>
              <a:t>which</a:t>
            </a:r>
            <a:r>
              <a:rPr lang="tr-TR" sz="1600" dirty="0" smtClean="0">
                <a:solidFill>
                  <a:schemeClr val="tx1"/>
                </a:solidFill>
              </a:rPr>
              <a:t> </a:t>
            </a:r>
            <a:r>
              <a:rPr lang="tr-TR" sz="1600" dirty="0" err="1">
                <a:solidFill>
                  <a:schemeClr val="tx1"/>
                </a:solidFill>
              </a:rPr>
              <a:t>s</a:t>
            </a:r>
            <a:r>
              <a:rPr lang="tr-TR" sz="1600" dirty="0" err="1" smtClean="0">
                <a:solidFill>
                  <a:schemeClr val="tx1"/>
                </a:solidFill>
              </a:rPr>
              <a:t>upports</a:t>
            </a:r>
            <a:r>
              <a:rPr lang="tr-TR" sz="1600" dirty="0" smtClean="0">
                <a:solidFill>
                  <a:schemeClr val="tx1"/>
                </a:solidFill>
              </a:rPr>
              <a:t> </a:t>
            </a:r>
            <a:r>
              <a:rPr lang="tr-TR" sz="1600" dirty="0" err="1" smtClean="0">
                <a:solidFill>
                  <a:schemeClr val="tx1"/>
                </a:solidFill>
              </a:rPr>
              <a:t>OMG’s</a:t>
            </a:r>
            <a:r>
              <a:rPr lang="tr-TR" sz="1600" dirty="0" smtClean="0">
                <a:solidFill>
                  <a:schemeClr val="tx1"/>
                </a:solidFill>
              </a:rPr>
              <a:t> </a:t>
            </a:r>
            <a:r>
              <a:rPr lang="tr-TR" sz="1600" dirty="0" err="1" smtClean="0">
                <a:solidFill>
                  <a:schemeClr val="tx1"/>
                </a:solidFill>
              </a:rPr>
              <a:t>ReqIF</a:t>
            </a:r>
            <a:r>
              <a:rPr lang="tr-TR" sz="1600" dirty="0" smtClean="0">
                <a:solidFill>
                  <a:schemeClr val="tx1"/>
                </a:solidFill>
              </a:rPr>
              <a:t> Standard.</a:t>
            </a:r>
            <a:endParaRPr lang="en-US" sz="1600" dirty="0">
              <a:solidFill>
                <a:schemeClr val="tx1"/>
              </a:solidFill>
            </a:endParaRPr>
          </a:p>
        </p:txBody>
      </p:sp>
      <p:sp>
        <p:nvSpPr>
          <p:cNvPr id="14" name="Rectangular Callout 13"/>
          <p:cNvSpPr/>
          <p:nvPr/>
        </p:nvSpPr>
        <p:spPr bwMode="auto">
          <a:xfrm>
            <a:off x="3834240" y="2973735"/>
            <a:ext cx="4572000" cy="338554"/>
          </a:xfrm>
          <a:prstGeom prst="wedgeRectCallout">
            <a:avLst>
              <a:gd name="adj1" fmla="val -36333"/>
              <a:gd name="adj2" fmla="val 7371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spAutoFit/>
          </a:bodyPr>
          <a:lstStyle/>
          <a:p>
            <a:pPr lvl="0"/>
            <a:r>
              <a:rPr lang="tr-TR" sz="1600" dirty="0" smtClean="0">
                <a:solidFill>
                  <a:schemeClr val="tx1"/>
                </a:solidFill>
              </a:rPr>
              <a:t>Eclipse Modeling Framework (EMF) </a:t>
            </a:r>
            <a:r>
              <a:rPr lang="tr-TR" sz="1600" dirty="0" err="1" smtClean="0">
                <a:solidFill>
                  <a:schemeClr val="tx1"/>
                </a:solidFill>
              </a:rPr>
              <a:t>based</a:t>
            </a:r>
            <a:r>
              <a:rPr lang="tr-TR" sz="1600" dirty="0" smtClean="0">
                <a:solidFill>
                  <a:schemeClr val="tx1"/>
                </a:solidFill>
              </a:rPr>
              <a:t> Plug-in</a:t>
            </a:r>
            <a:endParaRPr lang="en-US" sz="1600" dirty="0">
              <a:solidFill>
                <a:schemeClr val="tx1"/>
              </a:solidFill>
            </a:endParaRPr>
          </a:p>
        </p:txBody>
      </p:sp>
    </p:spTree>
    <p:extLst>
      <p:ext uri="{BB962C8B-B14F-4D97-AF65-F5344CB8AC3E}">
        <p14:creationId xmlns:p14="http://schemas.microsoft.com/office/powerpoint/2010/main" val="355033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2" grpId="0" animBg="1"/>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3" name="Rectangle 5"/>
          <p:cNvSpPr>
            <a:spLocks noChangeArrowheads="1"/>
          </p:cNvSpPr>
          <p:nvPr/>
        </p:nvSpPr>
        <p:spPr bwMode="auto">
          <a:xfrm>
            <a:off x="403225" y="1393825"/>
            <a:ext cx="8585200" cy="480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endParaRPr lang="en-GB" sz="1800" dirty="0"/>
          </a:p>
        </p:txBody>
      </p:sp>
      <p:sp>
        <p:nvSpPr>
          <p:cNvPr id="2" name="TextBox 1"/>
          <p:cNvSpPr txBox="1"/>
          <p:nvPr/>
        </p:nvSpPr>
        <p:spPr>
          <a:xfrm>
            <a:off x="6773333" y="1315141"/>
            <a:ext cx="2370666" cy="3970318"/>
          </a:xfrm>
          <a:prstGeom prst="rect">
            <a:avLst/>
          </a:prstGeom>
          <a:noFill/>
        </p:spPr>
        <p:txBody>
          <a:bodyPr wrap="square" rtlCol="0">
            <a:spAutoFit/>
          </a:bodyPr>
          <a:lstStyle/>
          <a:p>
            <a:pPr algn="l"/>
            <a:r>
              <a:rPr lang="en-US" sz="1400" dirty="0">
                <a:latin typeface="Calibri" panose="020F0502020204030204" pitchFamily="34" charset="0"/>
              </a:rPr>
              <a:t>Leader: </a:t>
            </a:r>
            <a:r>
              <a:rPr lang="en-US" sz="1400" b="1" dirty="0" err="1">
                <a:latin typeface="Calibri" panose="020F0502020204030204" pitchFamily="34" charset="0"/>
              </a:rPr>
              <a:t>Hisbim</a:t>
            </a:r>
            <a:endParaRPr lang="en-US" sz="1400" b="1" dirty="0">
              <a:latin typeface="Calibri" panose="020F0502020204030204" pitchFamily="34" charset="0"/>
            </a:endParaRPr>
          </a:p>
          <a:p>
            <a:pPr algn="l"/>
            <a:endParaRPr lang="en-US" sz="1400" dirty="0" smtClean="0">
              <a:latin typeface="Calibri" panose="020F0502020204030204" pitchFamily="34" charset="0"/>
            </a:endParaRPr>
          </a:p>
          <a:p>
            <a:pPr algn="l"/>
            <a:r>
              <a:rPr lang="tr-TR" sz="1400" dirty="0" err="1">
                <a:latin typeface="Calibri" panose="020F0502020204030204" pitchFamily="34" charset="0"/>
              </a:rPr>
              <a:t>BNB’s</a:t>
            </a:r>
            <a:r>
              <a:rPr lang="tr-TR" sz="1400" dirty="0">
                <a:latin typeface="Calibri" panose="020F0502020204030204" pitchFamily="34" charset="0"/>
              </a:rPr>
              <a:t> main </a:t>
            </a:r>
            <a:r>
              <a:rPr lang="tr-TR" sz="1400" dirty="0" err="1">
                <a:latin typeface="Calibri" panose="020F0502020204030204" pitchFamily="34" charset="0"/>
              </a:rPr>
              <a:t>field</a:t>
            </a:r>
            <a:r>
              <a:rPr lang="tr-TR" sz="1400" dirty="0">
                <a:latin typeface="Calibri" panose="020F0502020204030204" pitchFamily="34" charset="0"/>
              </a:rPr>
              <a:t> of </a:t>
            </a:r>
            <a:r>
              <a:rPr lang="tr-TR" sz="1400" dirty="0" err="1">
                <a:latin typeface="Calibri" panose="020F0502020204030204" pitchFamily="34" charset="0"/>
              </a:rPr>
              <a:t>activity</a:t>
            </a:r>
            <a:r>
              <a:rPr lang="tr-TR" sz="1400" dirty="0">
                <a:latin typeface="Calibri" panose="020F0502020204030204" pitchFamily="34" charset="0"/>
              </a:rPr>
              <a:t> is </a:t>
            </a:r>
            <a:r>
              <a:rPr lang="tr-TR" sz="1400" dirty="0" err="1">
                <a:latin typeface="Calibri" panose="020F0502020204030204" pitchFamily="34" charset="0"/>
              </a:rPr>
              <a:t>developing</a:t>
            </a:r>
            <a:r>
              <a:rPr lang="tr-TR" sz="1400" dirty="0">
                <a:latin typeface="Calibri" panose="020F0502020204030204" pitchFamily="34" charset="0"/>
              </a:rPr>
              <a:t> </a:t>
            </a:r>
            <a:r>
              <a:rPr lang="tr-TR" sz="1400" dirty="0" err="1">
                <a:latin typeface="Calibri" panose="020F0502020204030204" pitchFamily="34" charset="0"/>
              </a:rPr>
              <a:t>proposals</a:t>
            </a:r>
            <a:r>
              <a:rPr lang="tr-TR" sz="1400" dirty="0">
                <a:latin typeface="Calibri" panose="020F0502020204030204" pitchFamily="34" charset="0"/>
              </a:rPr>
              <a:t> </a:t>
            </a:r>
            <a:r>
              <a:rPr lang="tr-TR" sz="1400" dirty="0" err="1">
                <a:latin typeface="Calibri" panose="020F0502020204030204" pitchFamily="34" charset="0"/>
              </a:rPr>
              <a:t>and</a:t>
            </a:r>
            <a:r>
              <a:rPr lang="tr-TR" sz="1400" dirty="0">
                <a:latin typeface="Calibri" panose="020F0502020204030204" pitchFamily="34" charset="0"/>
              </a:rPr>
              <a:t> </a:t>
            </a:r>
            <a:r>
              <a:rPr lang="tr-TR" sz="1400" dirty="0" err="1">
                <a:latin typeface="Calibri" panose="020F0502020204030204" pitchFamily="34" charset="0"/>
              </a:rPr>
              <a:t>implementation</a:t>
            </a:r>
            <a:r>
              <a:rPr lang="tr-TR" sz="1400" dirty="0">
                <a:latin typeface="Calibri" panose="020F0502020204030204" pitchFamily="34" charset="0"/>
              </a:rPr>
              <a:t> of </a:t>
            </a:r>
            <a:r>
              <a:rPr lang="tr-TR" sz="1400" dirty="0" err="1">
                <a:latin typeface="Calibri" panose="020F0502020204030204" pitchFamily="34" charset="0"/>
              </a:rPr>
              <a:t>the</a:t>
            </a:r>
            <a:r>
              <a:rPr lang="tr-TR" sz="1400" dirty="0">
                <a:latin typeface="Calibri" panose="020F0502020204030204" pitchFamily="34" charset="0"/>
              </a:rPr>
              <a:t> </a:t>
            </a:r>
            <a:r>
              <a:rPr lang="tr-TR" sz="1400" dirty="0" err="1">
                <a:latin typeface="Calibri" panose="020F0502020204030204" pitchFamily="34" charset="0"/>
              </a:rPr>
              <a:t>proposals</a:t>
            </a:r>
            <a:r>
              <a:rPr lang="tr-TR" sz="1400" dirty="0">
                <a:latin typeface="Calibri" panose="020F0502020204030204" pitchFamily="34" charset="0"/>
              </a:rPr>
              <a:t> of IPA, WB </a:t>
            </a:r>
            <a:r>
              <a:rPr lang="tr-TR" sz="1400" dirty="0" err="1">
                <a:latin typeface="Calibri" panose="020F0502020204030204" pitchFamily="34" charset="0"/>
              </a:rPr>
              <a:t>and</a:t>
            </a:r>
            <a:r>
              <a:rPr lang="tr-TR" sz="1400" dirty="0">
                <a:latin typeface="Calibri" panose="020F0502020204030204" pitchFamily="34" charset="0"/>
              </a:rPr>
              <a:t> </a:t>
            </a:r>
            <a:r>
              <a:rPr lang="tr-TR" sz="1400" dirty="0" err="1">
                <a:latin typeface="Calibri" panose="020F0502020204030204" pitchFamily="34" charset="0"/>
              </a:rPr>
              <a:t>local</a:t>
            </a:r>
            <a:r>
              <a:rPr lang="tr-TR" sz="1400" dirty="0">
                <a:latin typeface="Calibri" panose="020F0502020204030204" pitchFamily="34" charset="0"/>
              </a:rPr>
              <a:t> </a:t>
            </a:r>
            <a:r>
              <a:rPr lang="tr-TR" sz="1400" dirty="0" err="1">
                <a:latin typeface="Calibri" panose="020F0502020204030204" pitchFamily="34" charset="0"/>
              </a:rPr>
              <a:t>development</a:t>
            </a:r>
            <a:r>
              <a:rPr lang="tr-TR" sz="1400" dirty="0">
                <a:latin typeface="Calibri" panose="020F0502020204030204" pitchFamily="34" charset="0"/>
              </a:rPr>
              <a:t> </a:t>
            </a:r>
            <a:r>
              <a:rPr lang="tr-TR" sz="1400" dirty="0" err="1">
                <a:latin typeface="Calibri" panose="020F0502020204030204" pitchFamily="34" charset="0"/>
              </a:rPr>
              <a:t>agency</a:t>
            </a:r>
            <a:r>
              <a:rPr lang="tr-TR" sz="1400" dirty="0">
                <a:latin typeface="Calibri" panose="020F0502020204030204" pitchFamily="34" charset="0"/>
              </a:rPr>
              <a:t> </a:t>
            </a:r>
            <a:r>
              <a:rPr lang="tr-TR" sz="1400" dirty="0" err="1">
                <a:latin typeface="Calibri" panose="020F0502020204030204" pitchFamily="34" charset="0"/>
              </a:rPr>
              <a:t>projects</a:t>
            </a:r>
            <a:r>
              <a:rPr lang="tr-TR" sz="1400" dirty="0">
                <a:latin typeface="Calibri" panose="020F0502020204030204" pitchFamily="34" charset="0"/>
              </a:rPr>
              <a:t> in a </a:t>
            </a:r>
            <a:r>
              <a:rPr lang="tr-TR" sz="1400" dirty="0" err="1">
                <a:latin typeface="Calibri" panose="020F0502020204030204" pitchFamily="34" charset="0"/>
              </a:rPr>
              <a:t>multitude</a:t>
            </a:r>
            <a:r>
              <a:rPr lang="tr-TR" sz="1400" dirty="0">
                <a:latin typeface="Calibri" panose="020F0502020204030204" pitchFamily="34" charset="0"/>
              </a:rPr>
              <a:t> of </a:t>
            </a:r>
            <a:r>
              <a:rPr lang="tr-TR" sz="1400" dirty="0" err="1">
                <a:latin typeface="Calibri" panose="020F0502020204030204" pitchFamily="34" charset="0"/>
              </a:rPr>
              <a:t>fields</a:t>
            </a:r>
            <a:r>
              <a:rPr lang="tr-TR" sz="1400" dirty="0">
                <a:latin typeface="Calibri" panose="020F0502020204030204" pitchFamily="34" charset="0"/>
              </a:rPr>
              <a:t>. </a:t>
            </a:r>
            <a:r>
              <a:rPr lang="tr-TR" sz="1400" dirty="0" err="1">
                <a:latin typeface="Calibri" panose="020F0502020204030204" pitchFamily="34" charset="0"/>
              </a:rPr>
              <a:t>Preparing</a:t>
            </a:r>
            <a:r>
              <a:rPr lang="tr-TR" sz="1400" dirty="0">
                <a:latin typeface="Calibri" panose="020F0502020204030204" pitchFamily="34" charset="0"/>
              </a:rPr>
              <a:t> a </a:t>
            </a:r>
            <a:r>
              <a:rPr lang="tr-TR" sz="1400" dirty="0" err="1">
                <a:latin typeface="Calibri" panose="020F0502020204030204" pitchFamily="34" charset="0"/>
              </a:rPr>
              <a:t>first</a:t>
            </a:r>
            <a:r>
              <a:rPr lang="tr-TR" sz="1400" dirty="0">
                <a:latin typeface="Calibri" panose="020F0502020204030204" pitchFamily="34" charset="0"/>
              </a:rPr>
              <a:t> </a:t>
            </a:r>
            <a:r>
              <a:rPr lang="tr-TR" sz="1400" dirty="0" err="1">
                <a:latin typeface="Calibri" panose="020F0502020204030204" pitchFamily="34" charset="0"/>
              </a:rPr>
              <a:t>response</a:t>
            </a:r>
            <a:r>
              <a:rPr lang="tr-TR" sz="1400" dirty="0">
                <a:latin typeface="Calibri" panose="020F0502020204030204" pitchFamily="34" charset="0"/>
              </a:rPr>
              <a:t> </a:t>
            </a:r>
            <a:r>
              <a:rPr lang="tr-TR" sz="1400" dirty="0" err="1">
                <a:latin typeface="Calibri" panose="020F0502020204030204" pitchFamily="34" charset="0"/>
              </a:rPr>
              <a:t>to</a:t>
            </a:r>
            <a:r>
              <a:rPr lang="tr-TR" sz="1400" dirty="0">
                <a:latin typeface="Calibri" panose="020F0502020204030204" pitchFamily="34" charset="0"/>
              </a:rPr>
              <a:t> an ITT is </a:t>
            </a:r>
            <a:r>
              <a:rPr lang="tr-TR" sz="1400" dirty="0" err="1">
                <a:latin typeface="Calibri" panose="020F0502020204030204" pitchFamily="34" charset="0"/>
              </a:rPr>
              <a:t>requires</a:t>
            </a:r>
            <a:r>
              <a:rPr lang="tr-TR" sz="1400" dirty="0">
                <a:latin typeface="Calibri" panose="020F0502020204030204" pitchFamily="34" charset="0"/>
              </a:rPr>
              <a:t> </a:t>
            </a:r>
            <a:r>
              <a:rPr lang="tr-TR" sz="1400" dirty="0" err="1">
                <a:latin typeface="Calibri" panose="020F0502020204030204" pitchFamily="34" charset="0"/>
              </a:rPr>
              <a:t>both</a:t>
            </a:r>
            <a:r>
              <a:rPr lang="tr-TR" sz="1400" dirty="0">
                <a:latin typeface="Calibri" panose="020F0502020204030204" pitchFamily="34" charset="0"/>
              </a:rPr>
              <a:t> a </a:t>
            </a:r>
            <a:r>
              <a:rPr lang="tr-TR" sz="1400" dirty="0" err="1">
                <a:latin typeface="Calibri" panose="020F0502020204030204" pitchFamily="34" charset="0"/>
              </a:rPr>
              <a:t>methodical</a:t>
            </a:r>
            <a:r>
              <a:rPr lang="tr-TR" sz="1400" dirty="0">
                <a:latin typeface="Calibri" panose="020F0502020204030204" pitchFamily="34" charset="0"/>
              </a:rPr>
              <a:t> </a:t>
            </a:r>
            <a:r>
              <a:rPr lang="tr-TR" sz="1400" dirty="0" err="1">
                <a:latin typeface="Calibri" panose="020F0502020204030204" pitchFamily="34" charset="0"/>
              </a:rPr>
              <a:t>and</a:t>
            </a:r>
            <a:r>
              <a:rPr lang="tr-TR" sz="1400" dirty="0">
                <a:latin typeface="Calibri" panose="020F0502020204030204" pitchFamily="34" charset="0"/>
              </a:rPr>
              <a:t> </a:t>
            </a:r>
            <a:r>
              <a:rPr lang="tr-TR" sz="1400" dirty="0" err="1">
                <a:latin typeface="Calibri" panose="020F0502020204030204" pitchFamily="34" charset="0"/>
              </a:rPr>
              <a:t>thorough</a:t>
            </a:r>
            <a:r>
              <a:rPr lang="tr-TR" sz="1400" dirty="0">
                <a:latin typeface="Calibri" panose="020F0502020204030204" pitchFamily="34" charset="0"/>
              </a:rPr>
              <a:t> </a:t>
            </a:r>
            <a:r>
              <a:rPr lang="tr-TR" sz="1400" dirty="0" err="1">
                <a:latin typeface="Calibri" panose="020F0502020204030204" pitchFamily="34" charset="0"/>
              </a:rPr>
              <a:t>analysis</a:t>
            </a:r>
            <a:r>
              <a:rPr lang="tr-TR" sz="1400" dirty="0">
                <a:latin typeface="Calibri" panose="020F0502020204030204" pitchFamily="34" charset="0"/>
              </a:rPr>
              <a:t> of an ITT </a:t>
            </a:r>
            <a:r>
              <a:rPr lang="tr-TR" sz="1400" dirty="0" err="1">
                <a:latin typeface="Calibri" panose="020F0502020204030204" pitchFamily="34" charset="0"/>
              </a:rPr>
              <a:t>document</a:t>
            </a:r>
            <a:r>
              <a:rPr lang="tr-TR" sz="1400" dirty="0">
                <a:latin typeface="Calibri" panose="020F0502020204030204" pitchFamily="34" charset="0"/>
              </a:rPr>
              <a:t> </a:t>
            </a:r>
            <a:r>
              <a:rPr lang="tr-TR" sz="1400" dirty="0" err="1">
                <a:latin typeface="Calibri" panose="020F0502020204030204" pitchFamily="34" charset="0"/>
              </a:rPr>
              <a:t>and</a:t>
            </a:r>
            <a:r>
              <a:rPr lang="tr-TR" sz="1400" dirty="0">
                <a:latin typeface="Calibri" panose="020F0502020204030204" pitchFamily="34" charset="0"/>
              </a:rPr>
              <a:t> </a:t>
            </a:r>
            <a:r>
              <a:rPr lang="tr-TR" sz="1400" dirty="0" err="1">
                <a:latin typeface="Calibri" panose="020F0502020204030204" pitchFamily="34" charset="0"/>
              </a:rPr>
              <a:t>extensive</a:t>
            </a:r>
            <a:r>
              <a:rPr lang="tr-TR" sz="1400" dirty="0">
                <a:latin typeface="Calibri" panose="020F0502020204030204" pitchFamily="34" charset="0"/>
              </a:rPr>
              <a:t> </a:t>
            </a:r>
            <a:r>
              <a:rPr lang="tr-TR" sz="1400" dirty="0" err="1">
                <a:latin typeface="Calibri" panose="020F0502020204030204" pitchFamily="34" charset="0"/>
              </a:rPr>
              <a:t>knowledge</a:t>
            </a:r>
            <a:r>
              <a:rPr lang="tr-TR" sz="1400" dirty="0">
                <a:latin typeface="Calibri" panose="020F0502020204030204" pitchFamily="34" charset="0"/>
              </a:rPr>
              <a:t> on </a:t>
            </a:r>
            <a:r>
              <a:rPr lang="tr-TR" sz="1400" dirty="0" err="1">
                <a:latin typeface="Calibri" panose="020F0502020204030204" pitchFamily="34" charset="0"/>
              </a:rPr>
              <a:t>the</a:t>
            </a:r>
            <a:r>
              <a:rPr lang="tr-TR" sz="1400" dirty="0">
                <a:latin typeface="Calibri" panose="020F0502020204030204" pitchFamily="34" charset="0"/>
              </a:rPr>
              <a:t> </a:t>
            </a:r>
            <a:r>
              <a:rPr lang="tr-TR" sz="1400" dirty="0" err="1">
                <a:latin typeface="Calibri" panose="020F0502020204030204" pitchFamily="34" charset="0"/>
              </a:rPr>
              <a:t>previously</a:t>
            </a:r>
            <a:r>
              <a:rPr lang="tr-TR" sz="1400" dirty="0">
                <a:latin typeface="Calibri" panose="020F0502020204030204" pitchFamily="34" charset="0"/>
              </a:rPr>
              <a:t> </a:t>
            </a:r>
            <a:r>
              <a:rPr lang="tr-TR" sz="1400" dirty="0" err="1">
                <a:latin typeface="Calibri" panose="020F0502020204030204" pitchFamily="34" charset="0"/>
              </a:rPr>
              <a:t>generated</a:t>
            </a:r>
            <a:r>
              <a:rPr lang="tr-TR" sz="1400" dirty="0">
                <a:latin typeface="Calibri" panose="020F0502020204030204" pitchFamily="34" charset="0"/>
              </a:rPr>
              <a:t> </a:t>
            </a:r>
            <a:r>
              <a:rPr lang="tr-TR" sz="1400" dirty="0" err="1">
                <a:latin typeface="Calibri" panose="020F0502020204030204" pitchFamily="34" charset="0"/>
              </a:rPr>
              <a:t>information</a:t>
            </a:r>
            <a:r>
              <a:rPr lang="tr-TR" sz="1400" dirty="0">
                <a:latin typeface="Calibri" panose="020F0502020204030204" pitchFamily="34" charset="0"/>
              </a:rPr>
              <a:t> </a:t>
            </a:r>
            <a:r>
              <a:rPr lang="tr-TR" sz="1400" dirty="0" err="1">
                <a:latin typeface="Calibri" panose="020F0502020204030204" pitchFamily="34" charset="0"/>
              </a:rPr>
              <a:t>and</a:t>
            </a:r>
            <a:r>
              <a:rPr lang="tr-TR" sz="1400" dirty="0">
                <a:latin typeface="Calibri" panose="020F0502020204030204" pitchFamily="34" charset="0"/>
              </a:rPr>
              <a:t> </a:t>
            </a:r>
            <a:r>
              <a:rPr lang="tr-TR" sz="1400" dirty="0" err="1">
                <a:latin typeface="Calibri" panose="020F0502020204030204" pitchFamily="34" charset="0"/>
              </a:rPr>
              <a:t>methodologies</a:t>
            </a:r>
            <a:r>
              <a:rPr lang="tr-TR" sz="1400" dirty="0">
                <a:latin typeface="Calibri" panose="020F0502020204030204" pitchFamily="34" charset="0"/>
              </a:rPr>
              <a:t> of </a:t>
            </a:r>
            <a:r>
              <a:rPr lang="tr-TR" sz="1400" dirty="0" err="1">
                <a:latin typeface="Calibri" panose="020F0502020204030204" pitchFamily="34" charset="0"/>
              </a:rPr>
              <a:t>the</a:t>
            </a:r>
            <a:r>
              <a:rPr lang="tr-TR" sz="1400" dirty="0">
                <a:latin typeface="Calibri" panose="020F0502020204030204" pitchFamily="34" charset="0"/>
              </a:rPr>
              <a:t> </a:t>
            </a:r>
            <a:r>
              <a:rPr lang="tr-TR" sz="1400" dirty="0" err="1">
                <a:latin typeface="Calibri" panose="020F0502020204030204" pitchFamily="34" charset="0"/>
              </a:rPr>
              <a:t>company</a:t>
            </a:r>
            <a:r>
              <a:rPr lang="tr-TR" sz="1400" dirty="0">
                <a:latin typeface="Calibri" panose="020F0502020204030204" pitchFamily="34" charset="0"/>
              </a:rPr>
              <a:t> </a:t>
            </a:r>
            <a:r>
              <a:rPr lang="tr-TR" sz="1400" dirty="0" err="1">
                <a:latin typeface="Calibri" panose="020F0502020204030204" pitchFamily="34" charset="0"/>
              </a:rPr>
              <a:t>preparing</a:t>
            </a:r>
            <a:r>
              <a:rPr lang="tr-TR" sz="1400" dirty="0">
                <a:latin typeface="Calibri" panose="020F0502020204030204" pitchFamily="34" charset="0"/>
              </a:rPr>
              <a:t> </a:t>
            </a:r>
            <a:r>
              <a:rPr lang="tr-TR" sz="1400" dirty="0" err="1">
                <a:latin typeface="Calibri" panose="020F0502020204030204" pitchFamily="34" charset="0"/>
              </a:rPr>
              <a:t>the</a:t>
            </a:r>
            <a:r>
              <a:rPr lang="tr-TR" sz="1400" dirty="0">
                <a:latin typeface="Calibri" panose="020F0502020204030204" pitchFamily="34" charset="0"/>
              </a:rPr>
              <a:t> </a:t>
            </a:r>
            <a:r>
              <a:rPr lang="tr-TR" sz="1400" dirty="0" err="1">
                <a:latin typeface="Calibri" panose="020F0502020204030204" pitchFamily="34" charset="0"/>
              </a:rPr>
              <a:t>response</a:t>
            </a:r>
            <a:r>
              <a:rPr lang="tr-TR" sz="1400" dirty="0" smtClean="0">
                <a:latin typeface="Calibri" panose="020F0502020204030204" pitchFamily="34" charset="0"/>
              </a:rPr>
              <a:t>.</a:t>
            </a:r>
            <a:r>
              <a:rPr lang="en-US" sz="1400" dirty="0" smtClean="0">
                <a:latin typeface="Calibri" panose="020F0502020204030204" pitchFamily="34" charset="0"/>
              </a:rPr>
              <a:t>  </a:t>
            </a:r>
            <a:endParaRPr lang="en-US" sz="1400" dirty="0">
              <a:latin typeface="Calibri" panose="020F0502020204030204" pitchFamily="34" charset="0"/>
            </a:endParaRPr>
          </a:p>
        </p:txBody>
      </p:sp>
      <p:pic>
        <p:nvPicPr>
          <p:cNvPr id="3" name="Picture 2"/>
          <p:cNvPicPr>
            <a:picLocks noChangeAspect="1"/>
          </p:cNvPicPr>
          <p:nvPr/>
        </p:nvPicPr>
        <p:blipFill>
          <a:blip r:embed="rId3"/>
          <a:stretch>
            <a:fillRect/>
          </a:stretch>
        </p:blipFill>
        <p:spPr>
          <a:xfrm>
            <a:off x="162044" y="180720"/>
            <a:ext cx="6600000" cy="6129770"/>
          </a:xfrm>
          <a:prstGeom prst="rect">
            <a:avLst/>
          </a:prstGeom>
        </p:spPr>
      </p:pic>
    </p:spTree>
    <p:extLst>
      <p:ext uri="{BB962C8B-B14F-4D97-AF65-F5344CB8AC3E}">
        <p14:creationId xmlns:p14="http://schemas.microsoft.com/office/powerpoint/2010/main" val="92466463"/>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3" name="Rectangle 5"/>
          <p:cNvSpPr>
            <a:spLocks noChangeArrowheads="1"/>
          </p:cNvSpPr>
          <p:nvPr/>
        </p:nvSpPr>
        <p:spPr bwMode="auto">
          <a:xfrm>
            <a:off x="403225" y="1393825"/>
            <a:ext cx="8585200" cy="480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endParaRPr lang="en-GB" sz="1800" dirty="0"/>
          </a:p>
        </p:txBody>
      </p:sp>
      <p:sp>
        <p:nvSpPr>
          <p:cNvPr id="2" name="TextBox 1"/>
          <p:cNvSpPr txBox="1"/>
          <p:nvPr/>
        </p:nvSpPr>
        <p:spPr>
          <a:xfrm>
            <a:off x="6719888" y="1315141"/>
            <a:ext cx="2424111" cy="2739211"/>
          </a:xfrm>
          <a:prstGeom prst="rect">
            <a:avLst/>
          </a:prstGeom>
          <a:noFill/>
        </p:spPr>
        <p:txBody>
          <a:bodyPr wrap="square" rtlCol="0">
            <a:spAutoFit/>
          </a:bodyPr>
          <a:lstStyle/>
          <a:p>
            <a:pPr algn="l"/>
            <a:r>
              <a:rPr lang="en-US" sz="1400" dirty="0" smtClean="0">
                <a:latin typeface="Calibri" panose="020F0502020204030204" pitchFamily="34" charset="0"/>
              </a:rPr>
              <a:t>Leader: </a:t>
            </a:r>
            <a:r>
              <a:rPr lang="en-US" sz="1400" b="1" dirty="0" err="1" smtClean="0">
                <a:latin typeface="Calibri" panose="020F0502020204030204" pitchFamily="34" charset="0"/>
              </a:rPr>
              <a:t>Hisbim</a:t>
            </a:r>
            <a:endParaRPr lang="en-US" sz="1400" b="1" dirty="0" smtClean="0">
              <a:latin typeface="Calibri" panose="020F0502020204030204" pitchFamily="34" charset="0"/>
            </a:endParaRPr>
          </a:p>
          <a:p>
            <a:pPr algn="l"/>
            <a:endParaRPr lang="en-US" sz="1400" dirty="0">
              <a:latin typeface="Calibri" panose="020F0502020204030204" pitchFamily="34" charset="0"/>
            </a:endParaRPr>
          </a:p>
          <a:p>
            <a:pPr algn="l"/>
            <a:r>
              <a:rPr lang="en-US" sz="1400" dirty="0">
                <a:latin typeface="Calibri" panose="020F0502020204030204" pitchFamily="34" charset="0"/>
              </a:rPr>
              <a:t>Development and use of a well-defined model to streamline the production of the response will increase efficiency of preparation of the document as well as improving its quality. This use case will also perform as a smaller scale introduction to the UC-TR-02</a:t>
            </a:r>
            <a:r>
              <a:rPr lang="tr-TR" sz="1400" dirty="0">
                <a:latin typeface="Calibri" panose="020F0502020204030204" pitchFamily="34" charset="0"/>
              </a:rPr>
              <a:t>  </a:t>
            </a:r>
            <a:endParaRPr lang="en-US" sz="1400" dirty="0">
              <a:latin typeface="Calibri" panose="020F0502020204030204" pitchFamily="34" charset="0"/>
            </a:endParaRPr>
          </a:p>
          <a:p>
            <a:pPr algn="l"/>
            <a:endParaRPr lang="en-US" sz="1800" dirty="0"/>
          </a:p>
        </p:txBody>
      </p:sp>
      <p:pic>
        <p:nvPicPr>
          <p:cNvPr id="3" name="Picture 2"/>
          <p:cNvPicPr>
            <a:picLocks noChangeAspect="1"/>
          </p:cNvPicPr>
          <p:nvPr/>
        </p:nvPicPr>
        <p:blipFill rotWithShape="1">
          <a:blip r:embed="rId3"/>
          <a:srcRect b="11222"/>
          <a:stretch/>
        </p:blipFill>
        <p:spPr>
          <a:xfrm>
            <a:off x="113895" y="169126"/>
            <a:ext cx="6628571" cy="6028476"/>
          </a:xfrm>
          <a:prstGeom prst="rect">
            <a:avLst/>
          </a:prstGeom>
        </p:spPr>
      </p:pic>
    </p:spTree>
    <p:extLst>
      <p:ext uri="{BB962C8B-B14F-4D97-AF65-F5344CB8AC3E}">
        <p14:creationId xmlns:p14="http://schemas.microsoft.com/office/powerpoint/2010/main" val="2746841043"/>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3" name="Rectangle 5"/>
          <p:cNvSpPr>
            <a:spLocks noChangeArrowheads="1"/>
          </p:cNvSpPr>
          <p:nvPr/>
        </p:nvSpPr>
        <p:spPr bwMode="auto">
          <a:xfrm>
            <a:off x="403225" y="1393825"/>
            <a:ext cx="8585200" cy="480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endParaRPr lang="en-GB" sz="1800" dirty="0"/>
          </a:p>
        </p:txBody>
      </p:sp>
      <p:sp>
        <p:nvSpPr>
          <p:cNvPr id="2" name="TextBox 1"/>
          <p:cNvSpPr txBox="1"/>
          <p:nvPr/>
        </p:nvSpPr>
        <p:spPr>
          <a:xfrm>
            <a:off x="6719888" y="1315141"/>
            <a:ext cx="2424111" cy="2585323"/>
          </a:xfrm>
          <a:prstGeom prst="rect">
            <a:avLst/>
          </a:prstGeom>
          <a:noFill/>
        </p:spPr>
        <p:txBody>
          <a:bodyPr wrap="square" rtlCol="0">
            <a:spAutoFit/>
          </a:bodyPr>
          <a:lstStyle/>
          <a:p>
            <a:pPr algn="l"/>
            <a:r>
              <a:rPr lang="en-US" sz="1400" dirty="0">
                <a:latin typeface="Calibri" panose="020F0502020204030204" pitchFamily="34" charset="0"/>
              </a:rPr>
              <a:t>Leader: </a:t>
            </a:r>
            <a:r>
              <a:rPr lang="en-US" sz="1400" b="1" dirty="0">
                <a:solidFill>
                  <a:srgbClr val="FF0000"/>
                </a:solidFill>
                <a:latin typeface="Calibri" panose="020F0502020204030204" pitchFamily="34" charset="0"/>
              </a:rPr>
              <a:t>Koç</a:t>
            </a:r>
            <a:r>
              <a:rPr lang="en-US" sz="1400" b="1" dirty="0">
                <a:latin typeface="Calibri" panose="020F0502020204030204" pitchFamily="34" charset="0"/>
              </a:rPr>
              <a:t>Sistem</a:t>
            </a:r>
          </a:p>
          <a:p>
            <a:pPr algn="l"/>
            <a:r>
              <a:rPr lang="en-US" sz="1400" dirty="0">
                <a:latin typeface="Calibri" panose="020F0502020204030204" pitchFamily="34" charset="0"/>
              </a:rPr>
              <a:t>Partner: </a:t>
            </a:r>
            <a:r>
              <a:rPr lang="en-US" sz="1400" b="1" dirty="0">
                <a:latin typeface="Calibri" panose="020F0502020204030204" pitchFamily="34" charset="0"/>
              </a:rPr>
              <a:t>UN</a:t>
            </a:r>
            <a:r>
              <a:rPr lang="en-US" sz="1400" b="1" dirty="0">
                <a:solidFill>
                  <a:srgbClr val="FF0000"/>
                </a:solidFill>
                <a:latin typeface="Calibri" panose="020F0502020204030204" pitchFamily="34" charset="0"/>
              </a:rPr>
              <a:t>IT</a:t>
            </a:r>
          </a:p>
          <a:p>
            <a:pPr algn="l"/>
            <a:endParaRPr lang="en-US" sz="1400" dirty="0" smtClean="0">
              <a:latin typeface="Calibri" panose="020F0502020204030204" pitchFamily="34" charset="0"/>
            </a:endParaRPr>
          </a:p>
          <a:p>
            <a:pPr algn="l"/>
            <a:r>
              <a:rPr lang="tr-TR" sz="1400" dirty="0" err="1" smtClean="0">
                <a:latin typeface="Calibri" panose="020F0502020204030204" pitchFamily="34" charset="0"/>
              </a:rPr>
              <a:t>This</a:t>
            </a:r>
            <a:r>
              <a:rPr lang="tr-TR" sz="1400" dirty="0" smtClean="0">
                <a:latin typeface="Calibri" panose="020F0502020204030204" pitchFamily="34" charset="0"/>
              </a:rPr>
              <a:t> </a:t>
            </a:r>
            <a:r>
              <a:rPr lang="tr-TR" sz="1400" dirty="0" err="1">
                <a:latin typeface="Calibri" panose="020F0502020204030204" pitchFamily="34" charset="0"/>
              </a:rPr>
              <a:t>Use</a:t>
            </a:r>
            <a:r>
              <a:rPr lang="tr-TR" sz="1400" dirty="0">
                <a:latin typeface="Calibri" panose="020F0502020204030204" pitchFamily="34" charset="0"/>
              </a:rPr>
              <a:t> Case </a:t>
            </a:r>
            <a:r>
              <a:rPr lang="tr-TR" sz="1400" dirty="0" err="1">
                <a:latin typeface="Calibri" panose="020F0502020204030204" pitchFamily="34" charset="0"/>
              </a:rPr>
              <a:t>aims</a:t>
            </a:r>
            <a:r>
              <a:rPr lang="tr-TR" sz="1400" dirty="0">
                <a:latin typeface="Calibri" panose="020F0502020204030204" pitchFamily="34" charset="0"/>
              </a:rPr>
              <a:t> at </a:t>
            </a:r>
            <a:r>
              <a:rPr lang="tr-TR" sz="1400" dirty="0" err="1">
                <a:latin typeface="Calibri" panose="020F0502020204030204" pitchFamily="34" charset="0"/>
              </a:rPr>
              <a:t>applying</a:t>
            </a:r>
            <a:r>
              <a:rPr lang="tr-TR" sz="1400" dirty="0">
                <a:latin typeface="Calibri" panose="020F0502020204030204" pitchFamily="34" charset="0"/>
              </a:rPr>
              <a:t> ModelWriter on </a:t>
            </a:r>
            <a:r>
              <a:rPr lang="tr-TR" sz="1400" dirty="0" err="1">
                <a:latin typeface="Calibri" panose="020F0502020204030204" pitchFamily="34" charset="0"/>
              </a:rPr>
              <a:t>Clafer’s</a:t>
            </a:r>
            <a:r>
              <a:rPr lang="tr-TR" sz="1400" dirty="0">
                <a:latin typeface="Calibri" panose="020F0502020204030204" pitchFamily="34" charset="0"/>
              </a:rPr>
              <a:t> </a:t>
            </a:r>
            <a:r>
              <a:rPr lang="tr-TR" sz="1400" dirty="0" err="1">
                <a:latin typeface="Calibri" panose="020F0502020204030204" pitchFamily="34" charset="0"/>
              </a:rPr>
              <a:t>feature</a:t>
            </a:r>
            <a:r>
              <a:rPr lang="tr-TR" sz="1400" dirty="0">
                <a:latin typeface="Calibri" panose="020F0502020204030204" pitchFamily="34" charset="0"/>
              </a:rPr>
              <a:t> </a:t>
            </a:r>
            <a:r>
              <a:rPr lang="tr-TR" sz="1400" dirty="0" err="1">
                <a:latin typeface="Calibri" panose="020F0502020204030204" pitchFamily="34" charset="0"/>
              </a:rPr>
              <a:t>models</a:t>
            </a:r>
            <a:r>
              <a:rPr lang="tr-TR" sz="1400" dirty="0">
                <a:latin typeface="Calibri" panose="020F0502020204030204" pitchFamily="34" charset="0"/>
              </a:rPr>
              <a:t> </a:t>
            </a:r>
            <a:r>
              <a:rPr lang="tr-TR" sz="1400" dirty="0" err="1">
                <a:latin typeface="Calibri" panose="020F0502020204030204" pitchFamily="34" charset="0"/>
              </a:rPr>
              <a:t>to</a:t>
            </a:r>
            <a:r>
              <a:rPr lang="tr-TR" sz="1400" dirty="0">
                <a:latin typeface="Calibri" panose="020F0502020204030204" pitchFamily="34" charset="0"/>
              </a:rPr>
              <a:t> </a:t>
            </a:r>
            <a:r>
              <a:rPr lang="tr-TR" sz="1400" dirty="0" err="1">
                <a:latin typeface="Calibri" panose="020F0502020204030204" pitchFamily="34" charset="0"/>
              </a:rPr>
              <a:t>generate</a:t>
            </a:r>
            <a:r>
              <a:rPr lang="tr-TR" sz="1400" dirty="0">
                <a:latin typeface="Calibri" panose="020F0502020204030204" pitchFamily="34" charset="0"/>
              </a:rPr>
              <a:t> </a:t>
            </a:r>
            <a:r>
              <a:rPr lang="tr-TR" sz="1400" dirty="0" err="1">
                <a:latin typeface="Calibri" panose="020F0502020204030204" pitchFamily="34" charset="0"/>
              </a:rPr>
              <a:t>documentation</a:t>
            </a:r>
            <a:r>
              <a:rPr lang="tr-TR" sz="1400" dirty="0">
                <a:latin typeface="Calibri" panose="020F0502020204030204" pitchFamily="34" charset="0"/>
              </a:rPr>
              <a:t> </a:t>
            </a:r>
            <a:r>
              <a:rPr lang="tr-TR" sz="1400" dirty="0" err="1">
                <a:latin typeface="Calibri" panose="020F0502020204030204" pitchFamily="34" charset="0"/>
              </a:rPr>
              <a:t>for</a:t>
            </a:r>
            <a:r>
              <a:rPr lang="tr-TR" sz="1400" dirty="0">
                <a:latin typeface="Calibri" panose="020F0502020204030204" pitchFamily="34" charset="0"/>
              </a:rPr>
              <a:t> domain </a:t>
            </a:r>
            <a:r>
              <a:rPr lang="tr-TR" sz="1400" dirty="0" err="1">
                <a:latin typeface="Calibri" panose="020F0502020204030204" pitchFamily="34" charset="0"/>
              </a:rPr>
              <a:t>models</a:t>
            </a:r>
            <a:r>
              <a:rPr lang="tr-TR" sz="1400" dirty="0">
                <a:latin typeface="Calibri" panose="020F0502020204030204" pitchFamily="34" charset="0"/>
              </a:rPr>
              <a:t>, </a:t>
            </a:r>
            <a:r>
              <a:rPr lang="tr-TR" sz="1400" dirty="0" err="1">
                <a:latin typeface="Calibri" panose="020F0502020204030204" pitchFamily="34" charset="0"/>
              </a:rPr>
              <a:t>architectural</a:t>
            </a:r>
            <a:r>
              <a:rPr lang="tr-TR" sz="1400" dirty="0">
                <a:latin typeface="Calibri" panose="020F0502020204030204" pitchFamily="34" charset="0"/>
              </a:rPr>
              <a:t> </a:t>
            </a:r>
            <a:r>
              <a:rPr lang="tr-TR" sz="1400" dirty="0" err="1">
                <a:latin typeface="Calibri" panose="020F0502020204030204" pitchFamily="34" charset="0"/>
              </a:rPr>
              <a:t>templates</a:t>
            </a:r>
            <a:r>
              <a:rPr lang="tr-TR" sz="1400" dirty="0">
                <a:latin typeface="Calibri" panose="020F0502020204030204" pitchFamily="34" charset="0"/>
              </a:rPr>
              <a:t> </a:t>
            </a:r>
            <a:r>
              <a:rPr lang="tr-TR" sz="1400" dirty="0" err="1">
                <a:latin typeface="Calibri" panose="020F0502020204030204" pitchFamily="34" charset="0"/>
              </a:rPr>
              <a:t>and</a:t>
            </a:r>
            <a:r>
              <a:rPr lang="tr-TR" sz="1400" dirty="0">
                <a:latin typeface="Calibri" panose="020F0502020204030204" pitchFamily="34" charset="0"/>
              </a:rPr>
              <a:t> </a:t>
            </a:r>
            <a:r>
              <a:rPr lang="tr-TR" sz="1400" dirty="0" err="1" smtClean="0">
                <a:latin typeface="Calibri" panose="020F0502020204030204" pitchFamily="34" charset="0"/>
              </a:rPr>
              <a:t>product</a:t>
            </a:r>
            <a:r>
              <a:rPr lang="en-US" sz="1400" dirty="0">
                <a:latin typeface="Calibri" panose="020F0502020204030204" pitchFamily="34" charset="0"/>
              </a:rPr>
              <a:t> </a:t>
            </a:r>
            <a:r>
              <a:rPr lang="tr-TR" sz="1400" dirty="0" err="1" smtClean="0">
                <a:latin typeface="Calibri" panose="020F0502020204030204" pitchFamily="34" charset="0"/>
              </a:rPr>
              <a:t>variants</a:t>
            </a:r>
            <a:r>
              <a:rPr lang="tr-TR" sz="1400" dirty="0">
                <a:latin typeface="Calibri" panose="020F0502020204030204" pitchFamily="34" charset="0"/>
              </a:rPr>
              <a:t>.</a:t>
            </a:r>
            <a:r>
              <a:rPr lang="tr-TR" sz="1800" dirty="0"/>
              <a:t>  </a:t>
            </a:r>
            <a:endParaRPr lang="en-US" sz="1800" dirty="0" smtClean="0"/>
          </a:p>
          <a:p>
            <a:pPr algn="l"/>
            <a:endParaRPr lang="en-US" sz="1800" dirty="0"/>
          </a:p>
        </p:txBody>
      </p:sp>
      <p:pic>
        <p:nvPicPr>
          <p:cNvPr id="4" name="Picture 3"/>
          <p:cNvPicPr>
            <a:picLocks noChangeAspect="1"/>
          </p:cNvPicPr>
          <p:nvPr/>
        </p:nvPicPr>
        <p:blipFill>
          <a:blip r:embed="rId3"/>
          <a:stretch>
            <a:fillRect/>
          </a:stretch>
        </p:blipFill>
        <p:spPr>
          <a:xfrm>
            <a:off x="72269" y="135696"/>
            <a:ext cx="6647619" cy="6066667"/>
          </a:xfrm>
          <a:prstGeom prst="rect">
            <a:avLst/>
          </a:prstGeom>
        </p:spPr>
      </p:pic>
    </p:spTree>
    <p:extLst>
      <p:ext uri="{BB962C8B-B14F-4D97-AF65-F5344CB8AC3E}">
        <p14:creationId xmlns:p14="http://schemas.microsoft.com/office/powerpoint/2010/main" val="1285816193"/>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accent1"/>
                </a:solidFill>
              </a:rPr>
              <a:t>Industrial Use Cases (</a:t>
            </a:r>
            <a:r>
              <a:rPr lang="tr-TR" dirty="0">
                <a:solidFill>
                  <a:schemeClr val="accent1"/>
                </a:solidFill>
                <a:ea typeface="Times New Roman" panose="02020603050405020304" pitchFamily="18" charset="0"/>
                <a:cs typeface="Times New Roman" panose="02020603050405020304" pitchFamily="18" charset="0"/>
              </a:rPr>
              <a:t>UNIT</a:t>
            </a:r>
            <a:r>
              <a:rPr lang="en-GB" dirty="0">
                <a:solidFill>
                  <a:schemeClr val="accent1"/>
                </a:solidFill>
              </a:rPr>
              <a:t> + </a:t>
            </a:r>
            <a:r>
              <a:rPr lang="en-US" dirty="0">
                <a:solidFill>
                  <a:schemeClr val="accent1"/>
                </a:solidFill>
                <a:ea typeface="Times New Roman" panose="02020603050405020304" pitchFamily="18" charset="0"/>
                <a:cs typeface="Times New Roman" panose="02020603050405020304" pitchFamily="18" charset="0"/>
              </a:rPr>
              <a:t>KoçSistem)</a:t>
            </a:r>
            <a:br>
              <a:rPr lang="en-US" dirty="0">
                <a:solidFill>
                  <a:schemeClr val="accent1"/>
                </a:solidFill>
                <a:ea typeface="Times New Roman" panose="02020603050405020304" pitchFamily="18" charset="0"/>
                <a:cs typeface="Times New Roman" panose="02020603050405020304" pitchFamily="18" charset="0"/>
              </a:rPr>
            </a:br>
            <a:r>
              <a:rPr lang="en-US" sz="1600" b="0" i="1" dirty="0">
                <a:solidFill>
                  <a:schemeClr val="accent1"/>
                </a:solidFill>
              </a:rPr>
              <a:t>Generation of feature models from requirement documentation</a:t>
            </a:r>
            <a:endParaRPr lang="en-GB" sz="1600" dirty="0">
              <a:solidFill>
                <a:schemeClr val="accent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568" y="1298014"/>
            <a:ext cx="8803068" cy="4851325"/>
          </a:xfrm>
          <a:prstGeom prst="rect">
            <a:avLst/>
          </a:prstGeom>
        </p:spPr>
      </p:pic>
      <p:grpSp>
        <p:nvGrpSpPr>
          <p:cNvPr id="12" name="Group 11"/>
          <p:cNvGrpSpPr/>
          <p:nvPr/>
        </p:nvGrpSpPr>
        <p:grpSpPr>
          <a:xfrm>
            <a:off x="2483768" y="4293096"/>
            <a:ext cx="3556472" cy="2260906"/>
            <a:chOff x="2617470" y="3787970"/>
            <a:chExt cx="3556472" cy="2260906"/>
          </a:xfrm>
        </p:grpSpPr>
        <p:sp>
          <p:nvSpPr>
            <p:cNvPr id="13" name="Curved Left Arrow 12"/>
            <p:cNvSpPr/>
            <p:nvPr/>
          </p:nvSpPr>
          <p:spPr bwMode="auto">
            <a:xfrm rot="16200000">
              <a:off x="3996269" y="2851970"/>
              <a:ext cx="900000" cy="2772000"/>
            </a:xfrm>
            <a:prstGeom prst="curvedLeftArrow">
              <a:avLst/>
            </a:prstGeom>
            <a:solidFill>
              <a:srgbClr val="99FF9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Curved Left Arrow 13"/>
            <p:cNvSpPr/>
            <p:nvPr/>
          </p:nvSpPr>
          <p:spPr bwMode="auto">
            <a:xfrm rot="5400000">
              <a:off x="3927689" y="4212876"/>
              <a:ext cx="900000" cy="2772000"/>
            </a:xfrm>
            <a:prstGeom prst="curvedLeftArrow">
              <a:avLst/>
            </a:prstGeom>
            <a:solidFill>
              <a:srgbClr val="99FF9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2617470" y="4677257"/>
              <a:ext cx="1131570" cy="461665"/>
            </a:xfrm>
            <a:prstGeom prst="rect">
              <a:avLst/>
            </a:prstGeom>
            <a:noFill/>
          </p:spPr>
          <p:txBody>
            <a:bodyPr wrap="square" rtlCol="0">
              <a:spAutoFit/>
            </a:bodyPr>
            <a:lstStyle/>
            <a:p>
              <a:r>
                <a:rPr lang="en-US" dirty="0" smtClean="0"/>
                <a:t>Writer</a:t>
              </a:r>
              <a:endParaRPr lang="en-US" dirty="0"/>
            </a:p>
          </p:txBody>
        </p:sp>
        <p:sp>
          <p:nvSpPr>
            <p:cNvPr id="16" name="TextBox 15"/>
            <p:cNvSpPr txBox="1"/>
            <p:nvPr/>
          </p:nvSpPr>
          <p:spPr>
            <a:xfrm>
              <a:off x="5042372" y="4654397"/>
              <a:ext cx="1131570" cy="461665"/>
            </a:xfrm>
            <a:prstGeom prst="rect">
              <a:avLst/>
            </a:prstGeom>
            <a:noFill/>
          </p:spPr>
          <p:txBody>
            <a:bodyPr wrap="square" rtlCol="0">
              <a:spAutoFit/>
            </a:bodyPr>
            <a:lstStyle/>
            <a:p>
              <a:r>
                <a:rPr lang="en-US" dirty="0" smtClean="0"/>
                <a:t>Model</a:t>
              </a:r>
              <a:endParaRPr lang="en-US" dirty="0"/>
            </a:p>
          </p:txBody>
        </p:sp>
      </p:grpSp>
    </p:spTree>
    <p:extLst>
      <p:ext uri="{BB962C8B-B14F-4D97-AF65-F5344CB8AC3E}">
        <p14:creationId xmlns:p14="http://schemas.microsoft.com/office/powerpoint/2010/main" val="117591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3" name="Rectangle 5"/>
          <p:cNvSpPr>
            <a:spLocks noChangeArrowheads="1"/>
          </p:cNvSpPr>
          <p:nvPr/>
        </p:nvSpPr>
        <p:spPr bwMode="auto">
          <a:xfrm>
            <a:off x="403225" y="1393825"/>
            <a:ext cx="8585200" cy="480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endParaRPr lang="en-GB" sz="1800" dirty="0"/>
          </a:p>
        </p:txBody>
      </p:sp>
      <p:sp>
        <p:nvSpPr>
          <p:cNvPr id="2" name="TextBox 1"/>
          <p:cNvSpPr txBox="1"/>
          <p:nvPr/>
        </p:nvSpPr>
        <p:spPr>
          <a:xfrm>
            <a:off x="6719888" y="1315141"/>
            <a:ext cx="2424111" cy="3970318"/>
          </a:xfrm>
          <a:prstGeom prst="rect">
            <a:avLst/>
          </a:prstGeom>
          <a:noFill/>
        </p:spPr>
        <p:txBody>
          <a:bodyPr wrap="square" rtlCol="0">
            <a:spAutoFit/>
          </a:bodyPr>
          <a:lstStyle/>
          <a:p>
            <a:pPr algn="l"/>
            <a:r>
              <a:rPr lang="en-US" sz="1400" dirty="0" smtClean="0">
                <a:latin typeface="Calibri" panose="020F0502020204030204" pitchFamily="34" charset="0"/>
              </a:rPr>
              <a:t>Leader: </a:t>
            </a:r>
            <a:r>
              <a:rPr lang="en-US" sz="1400" b="1" dirty="0" smtClean="0">
                <a:solidFill>
                  <a:srgbClr val="FF0000"/>
                </a:solidFill>
                <a:latin typeface="Calibri" panose="020F0502020204030204" pitchFamily="34" charset="0"/>
              </a:rPr>
              <a:t>Koç</a:t>
            </a:r>
            <a:r>
              <a:rPr lang="en-US" sz="1400" b="1" dirty="0" smtClean="0">
                <a:latin typeface="Calibri" panose="020F0502020204030204" pitchFamily="34" charset="0"/>
              </a:rPr>
              <a:t>Sistem</a:t>
            </a:r>
          </a:p>
          <a:p>
            <a:pPr algn="l"/>
            <a:r>
              <a:rPr lang="en-US" sz="1400" dirty="0" smtClean="0">
                <a:latin typeface="Calibri" panose="020F0502020204030204" pitchFamily="34" charset="0"/>
              </a:rPr>
              <a:t>Partner: </a:t>
            </a:r>
            <a:r>
              <a:rPr lang="en-US" sz="1400" b="1" dirty="0" smtClean="0">
                <a:latin typeface="Calibri" panose="020F0502020204030204" pitchFamily="34" charset="0"/>
              </a:rPr>
              <a:t>UN</a:t>
            </a:r>
            <a:r>
              <a:rPr lang="en-US" sz="1400" b="1" dirty="0" smtClean="0">
                <a:solidFill>
                  <a:srgbClr val="FF0000"/>
                </a:solidFill>
                <a:latin typeface="Calibri" panose="020F0502020204030204" pitchFamily="34" charset="0"/>
              </a:rPr>
              <a:t>IT</a:t>
            </a:r>
          </a:p>
          <a:p>
            <a:pPr algn="l"/>
            <a:endParaRPr lang="en-US" sz="1400" dirty="0" smtClean="0">
              <a:latin typeface="Calibri" panose="020F0502020204030204" pitchFamily="34" charset="0"/>
            </a:endParaRPr>
          </a:p>
          <a:p>
            <a:pPr algn="l"/>
            <a:r>
              <a:rPr lang="en-US" sz="1400" dirty="0" smtClean="0">
                <a:latin typeface="Calibri" panose="020F0502020204030204" pitchFamily="34" charset="0"/>
              </a:rPr>
              <a:t>MDD4CCA </a:t>
            </a:r>
            <a:r>
              <a:rPr lang="en-US" sz="1400" dirty="0">
                <a:latin typeface="Calibri" panose="020F0502020204030204" pitchFamily="34" charset="0"/>
              </a:rPr>
              <a:t>is a set of domain specific languages to generate composite content applications on enterprise content management servers from high level models designed by developers. By using ModelWriter, it will be possible to generate documentations from MDD4CCA’s input models and to generate initial MDD4CCA input models from customer’s early requirement documents in natural language.</a:t>
            </a:r>
            <a:endParaRPr lang="en-US" sz="1800" dirty="0"/>
          </a:p>
        </p:txBody>
      </p:sp>
      <p:pic>
        <p:nvPicPr>
          <p:cNvPr id="10" name="Picture 9"/>
          <p:cNvPicPr>
            <a:picLocks noChangeAspect="1"/>
          </p:cNvPicPr>
          <p:nvPr/>
        </p:nvPicPr>
        <p:blipFill>
          <a:blip r:embed="rId3"/>
          <a:stretch>
            <a:fillRect/>
          </a:stretch>
        </p:blipFill>
        <p:spPr>
          <a:xfrm>
            <a:off x="72269" y="138079"/>
            <a:ext cx="6647619" cy="5114286"/>
          </a:xfrm>
          <a:prstGeom prst="rect">
            <a:avLst/>
          </a:prstGeom>
        </p:spPr>
      </p:pic>
    </p:spTree>
    <p:extLst>
      <p:ext uri="{BB962C8B-B14F-4D97-AF65-F5344CB8AC3E}">
        <p14:creationId xmlns:p14="http://schemas.microsoft.com/office/powerpoint/2010/main" val="171083881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3" name="Rectangle 5"/>
          <p:cNvSpPr>
            <a:spLocks noChangeArrowheads="1"/>
          </p:cNvSpPr>
          <p:nvPr/>
        </p:nvSpPr>
        <p:spPr bwMode="auto">
          <a:xfrm>
            <a:off x="403225" y="1393825"/>
            <a:ext cx="8585200" cy="480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endParaRPr lang="en-GB" sz="1800" dirty="0"/>
          </a:p>
        </p:txBody>
      </p:sp>
      <p:sp>
        <p:nvSpPr>
          <p:cNvPr id="2" name="TextBox 1"/>
          <p:cNvSpPr txBox="1"/>
          <p:nvPr/>
        </p:nvSpPr>
        <p:spPr>
          <a:xfrm>
            <a:off x="6719888" y="1315141"/>
            <a:ext cx="2424111" cy="3539430"/>
          </a:xfrm>
          <a:prstGeom prst="rect">
            <a:avLst/>
          </a:prstGeom>
          <a:noFill/>
        </p:spPr>
        <p:txBody>
          <a:bodyPr wrap="square" rtlCol="0">
            <a:spAutoFit/>
          </a:bodyPr>
          <a:lstStyle/>
          <a:p>
            <a:pPr algn="l"/>
            <a:r>
              <a:rPr lang="en-US" sz="1400" dirty="0">
                <a:latin typeface="Calibri" panose="020F0502020204030204" pitchFamily="34" charset="0"/>
              </a:rPr>
              <a:t>Leader: </a:t>
            </a:r>
            <a:r>
              <a:rPr lang="en-US" sz="1400" b="1" dirty="0">
                <a:latin typeface="Calibri" panose="020F0502020204030204" pitchFamily="34" charset="0"/>
              </a:rPr>
              <a:t>UN</a:t>
            </a:r>
            <a:r>
              <a:rPr lang="en-US" sz="1400" b="1" dirty="0">
                <a:solidFill>
                  <a:srgbClr val="FF0000"/>
                </a:solidFill>
                <a:latin typeface="Calibri" panose="020F0502020204030204" pitchFamily="34" charset="0"/>
              </a:rPr>
              <a:t>IT</a:t>
            </a:r>
          </a:p>
          <a:p>
            <a:pPr algn="l"/>
            <a:r>
              <a:rPr lang="en-US" sz="1400" dirty="0" smtClean="0">
                <a:latin typeface="Calibri" panose="020F0502020204030204" pitchFamily="34" charset="0"/>
              </a:rPr>
              <a:t>Partner: </a:t>
            </a:r>
            <a:r>
              <a:rPr lang="en-US" sz="1400" b="1" dirty="0" smtClean="0">
                <a:solidFill>
                  <a:srgbClr val="FF0000"/>
                </a:solidFill>
                <a:latin typeface="Calibri" panose="020F0502020204030204" pitchFamily="34" charset="0"/>
              </a:rPr>
              <a:t>Koç</a:t>
            </a:r>
            <a:r>
              <a:rPr lang="en-US" sz="1400" b="1" dirty="0" smtClean="0">
                <a:latin typeface="Calibri" panose="020F0502020204030204" pitchFamily="34" charset="0"/>
              </a:rPr>
              <a:t>Sistem</a:t>
            </a:r>
            <a:endParaRPr lang="en-US" sz="1400" b="1" dirty="0">
              <a:latin typeface="Calibri" panose="020F0502020204030204" pitchFamily="34" charset="0"/>
            </a:endParaRPr>
          </a:p>
          <a:p>
            <a:pPr algn="l"/>
            <a:endParaRPr lang="en-US" sz="1400" dirty="0" smtClean="0">
              <a:latin typeface="Calibri" panose="020F0502020204030204" pitchFamily="34" charset="0"/>
            </a:endParaRPr>
          </a:p>
          <a:p>
            <a:pPr algn="l"/>
            <a:r>
              <a:rPr lang="en-US" sz="1400" dirty="0">
                <a:latin typeface="Calibri" panose="020F0502020204030204" pitchFamily="34" charset="0"/>
              </a:rPr>
              <a:t>Business processes can be described with diagrams, e.g. BPMN diagrams, or as text. Use cases are a text-based notation. They are semiformal: a business process is expressed as a sequence of steps and each step is presented in a natural language. We aim to synchronize diagram-based and text-based notations and provide required tool. </a:t>
            </a:r>
            <a:endParaRPr lang="en-US" sz="1800" dirty="0"/>
          </a:p>
        </p:txBody>
      </p:sp>
      <p:pic>
        <p:nvPicPr>
          <p:cNvPr id="3" name="Picture 2"/>
          <p:cNvPicPr>
            <a:picLocks noChangeAspect="1"/>
          </p:cNvPicPr>
          <p:nvPr/>
        </p:nvPicPr>
        <p:blipFill>
          <a:blip r:embed="rId3"/>
          <a:stretch>
            <a:fillRect/>
          </a:stretch>
        </p:blipFill>
        <p:spPr>
          <a:xfrm>
            <a:off x="81793" y="334366"/>
            <a:ext cx="6638095" cy="4304762"/>
          </a:xfrm>
          <a:prstGeom prst="rect">
            <a:avLst/>
          </a:prstGeom>
        </p:spPr>
      </p:pic>
    </p:spTree>
    <p:extLst>
      <p:ext uri="{BB962C8B-B14F-4D97-AF65-F5344CB8AC3E}">
        <p14:creationId xmlns:p14="http://schemas.microsoft.com/office/powerpoint/2010/main" val="171295518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olidFill>
                  <a:schemeClr val="accent1"/>
                </a:solidFill>
              </a:rPr>
              <a:t>Industrial Use Cases (</a:t>
            </a:r>
            <a:r>
              <a:rPr lang="tr-TR" dirty="0">
                <a:solidFill>
                  <a:schemeClr val="accent1"/>
                </a:solidFill>
                <a:ea typeface="Times New Roman" panose="02020603050405020304" pitchFamily="18" charset="0"/>
                <a:cs typeface="Times New Roman" panose="02020603050405020304" pitchFamily="18" charset="0"/>
              </a:rPr>
              <a:t>UNIT</a:t>
            </a:r>
            <a:r>
              <a:rPr lang="en-GB" dirty="0">
                <a:solidFill>
                  <a:schemeClr val="accent1"/>
                </a:solidFill>
              </a:rPr>
              <a:t> + </a:t>
            </a:r>
            <a:r>
              <a:rPr lang="en-US" dirty="0">
                <a:solidFill>
                  <a:schemeClr val="accent1"/>
                </a:solidFill>
                <a:ea typeface="Times New Roman" panose="02020603050405020304" pitchFamily="18" charset="0"/>
                <a:cs typeface="Times New Roman" panose="02020603050405020304" pitchFamily="18" charset="0"/>
              </a:rPr>
              <a:t>KoçSistem)</a:t>
            </a:r>
            <a:br>
              <a:rPr lang="en-US" dirty="0">
                <a:solidFill>
                  <a:schemeClr val="accent1"/>
                </a:solidFill>
                <a:ea typeface="Times New Roman" panose="02020603050405020304" pitchFamily="18" charset="0"/>
                <a:cs typeface="Times New Roman" panose="02020603050405020304" pitchFamily="18" charset="0"/>
              </a:rPr>
            </a:br>
            <a:r>
              <a:rPr lang="tr-TR" sz="2000" b="0" i="1" dirty="0" err="1">
                <a:solidFill>
                  <a:schemeClr val="accent1"/>
                </a:solidFill>
              </a:rPr>
              <a:t>Synchronous</a:t>
            </a:r>
            <a:r>
              <a:rPr lang="tr-TR" sz="2000" b="0" i="1" dirty="0">
                <a:solidFill>
                  <a:schemeClr val="accent1"/>
                </a:solidFill>
              </a:rPr>
              <a:t> Business Process Design </a:t>
            </a:r>
            <a:r>
              <a:rPr lang="tr-TR" sz="2000" b="0" i="1" dirty="0" err="1">
                <a:solidFill>
                  <a:schemeClr val="accent1"/>
                </a:solidFill>
              </a:rPr>
              <a:t>with</a:t>
            </a:r>
            <a:r>
              <a:rPr lang="tr-TR" sz="2000" b="0" i="1" dirty="0">
                <a:solidFill>
                  <a:schemeClr val="accent1"/>
                </a:solidFill>
              </a:rPr>
              <a:t> </a:t>
            </a:r>
            <a:r>
              <a:rPr lang="tr-TR" sz="2000" b="0" i="1" dirty="0" err="1">
                <a:solidFill>
                  <a:schemeClr val="accent1"/>
                </a:solidFill>
              </a:rPr>
              <a:t>Use</a:t>
            </a:r>
            <a:r>
              <a:rPr lang="tr-TR" sz="2000" b="0" i="1" dirty="0">
                <a:solidFill>
                  <a:schemeClr val="accent1"/>
                </a:solidFill>
              </a:rPr>
              <a:t> </a:t>
            </a:r>
            <a:r>
              <a:rPr lang="tr-TR" sz="2000" b="0" i="1" dirty="0" err="1" smtClean="0">
                <a:solidFill>
                  <a:schemeClr val="accent1"/>
                </a:solidFill>
              </a:rPr>
              <a:t>Cases</a:t>
            </a:r>
            <a:endParaRPr lang="en-GB" sz="1400" dirty="0">
              <a:solidFill>
                <a:schemeClr val="accent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568" y="1298014"/>
            <a:ext cx="8803068" cy="4851326"/>
          </a:xfrm>
          <a:prstGeom prst="rect">
            <a:avLst/>
          </a:prstGeom>
        </p:spPr>
      </p:pic>
      <p:grpSp>
        <p:nvGrpSpPr>
          <p:cNvPr id="4" name="Group 3"/>
          <p:cNvGrpSpPr/>
          <p:nvPr/>
        </p:nvGrpSpPr>
        <p:grpSpPr>
          <a:xfrm>
            <a:off x="2483768" y="4293096"/>
            <a:ext cx="3556472" cy="2260906"/>
            <a:chOff x="2617470" y="3787970"/>
            <a:chExt cx="3556472" cy="2260906"/>
          </a:xfrm>
        </p:grpSpPr>
        <p:sp>
          <p:nvSpPr>
            <p:cNvPr id="6" name="Curved Left Arrow 5"/>
            <p:cNvSpPr/>
            <p:nvPr/>
          </p:nvSpPr>
          <p:spPr bwMode="auto">
            <a:xfrm rot="16200000">
              <a:off x="3996269" y="2851970"/>
              <a:ext cx="900000" cy="2772000"/>
            </a:xfrm>
            <a:prstGeom prst="curvedLeftArrow">
              <a:avLst/>
            </a:prstGeom>
            <a:solidFill>
              <a:srgbClr val="99FF9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 name="Curved Left Arrow 6"/>
            <p:cNvSpPr/>
            <p:nvPr/>
          </p:nvSpPr>
          <p:spPr bwMode="auto">
            <a:xfrm rot="5400000">
              <a:off x="3927689" y="4212876"/>
              <a:ext cx="900000" cy="2772000"/>
            </a:xfrm>
            <a:prstGeom prst="curvedLeftArrow">
              <a:avLst/>
            </a:prstGeom>
            <a:solidFill>
              <a:srgbClr val="99FF9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8" name="TextBox 7"/>
            <p:cNvSpPr txBox="1"/>
            <p:nvPr/>
          </p:nvSpPr>
          <p:spPr>
            <a:xfrm>
              <a:off x="2617470" y="4677257"/>
              <a:ext cx="1131570" cy="461665"/>
            </a:xfrm>
            <a:prstGeom prst="rect">
              <a:avLst/>
            </a:prstGeom>
            <a:noFill/>
          </p:spPr>
          <p:txBody>
            <a:bodyPr wrap="square" rtlCol="0">
              <a:spAutoFit/>
            </a:bodyPr>
            <a:lstStyle/>
            <a:p>
              <a:r>
                <a:rPr lang="en-US" dirty="0" smtClean="0"/>
                <a:t>Writer</a:t>
              </a:r>
              <a:endParaRPr lang="en-US" dirty="0"/>
            </a:p>
          </p:txBody>
        </p:sp>
        <p:sp>
          <p:nvSpPr>
            <p:cNvPr id="9" name="TextBox 8"/>
            <p:cNvSpPr txBox="1"/>
            <p:nvPr/>
          </p:nvSpPr>
          <p:spPr>
            <a:xfrm>
              <a:off x="5042372" y="4654397"/>
              <a:ext cx="1131570" cy="461665"/>
            </a:xfrm>
            <a:prstGeom prst="rect">
              <a:avLst/>
            </a:prstGeom>
            <a:noFill/>
          </p:spPr>
          <p:txBody>
            <a:bodyPr wrap="square" rtlCol="0">
              <a:spAutoFit/>
            </a:bodyPr>
            <a:lstStyle/>
            <a:p>
              <a:r>
                <a:rPr lang="en-US" dirty="0" smtClean="0"/>
                <a:t>Model</a:t>
              </a:r>
              <a:endParaRPr lang="en-US" dirty="0"/>
            </a:p>
          </p:txBody>
        </p:sp>
      </p:grpSp>
    </p:spTree>
    <p:extLst>
      <p:ext uri="{BB962C8B-B14F-4D97-AF65-F5344CB8AC3E}">
        <p14:creationId xmlns:p14="http://schemas.microsoft.com/office/powerpoint/2010/main" val="267007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dirty="0" smtClean="0"/>
              <a:t>WP3 </a:t>
            </a:r>
            <a:r>
              <a:rPr lang="en-US" sz="2000" dirty="0"/>
              <a:t>- Model to/from Knowledge Base </a:t>
            </a:r>
            <a:r>
              <a:rPr lang="en-US" sz="2000" dirty="0" smtClean="0"/>
              <a:t>(</a:t>
            </a:r>
            <a:r>
              <a:rPr lang="en-US" sz="2000" dirty="0"/>
              <a:t>UN</a:t>
            </a:r>
            <a:r>
              <a:rPr lang="en-US" sz="2000" dirty="0">
                <a:solidFill>
                  <a:srgbClr val="FF0000"/>
                </a:solidFill>
              </a:rPr>
              <a:t>IT</a:t>
            </a:r>
            <a:r>
              <a:rPr lang="en-US" sz="2000" dirty="0" smtClean="0"/>
              <a:t>)</a:t>
            </a:r>
            <a:br>
              <a:rPr lang="en-US" sz="2000" dirty="0" smtClean="0"/>
            </a:br>
            <a:endParaRPr lang="en-US" sz="2000" dirty="0"/>
          </a:p>
        </p:txBody>
      </p:sp>
      <p:sp>
        <p:nvSpPr>
          <p:cNvPr id="4" name="Content Placeholder 3"/>
          <p:cNvSpPr>
            <a:spLocks noGrp="1"/>
          </p:cNvSpPr>
          <p:nvPr>
            <p:ph idx="1"/>
          </p:nvPr>
        </p:nvSpPr>
        <p:spPr/>
        <p:txBody>
          <a:bodyPr>
            <a:normAutofit/>
          </a:bodyPr>
          <a:lstStyle/>
          <a:p>
            <a:r>
              <a:rPr lang="en-GB" sz="1600" dirty="0" smtClean="0"/>
              <a:t>T3.1 </a:t>
            </a:r>
            <a:r>
              <a:rPr lang="en-GB" sz="1600" dirty="0"/>
              <a:t>- Review of M2M transformation approaches  (</a:t>
            </a:r>
            <a:r>
              <a:rPr lang="en-GB" sz="1600" dirty="0">
                <a:solidFill>
                  <a:srgbClr val="FF0000"/>
                </a:solidFill>
              </a:rPr>
              <a:t>UNIT</a:t>
            </a:r>
            <a:r>
              <a:rPr lang="en-GB" sz="1600" dirty="0"/>
              <a:t> + </a:t>
            </a:r>
            <a:r>
              <a:rPr lang="en-GB" sz="1600" dirty="0">
                <a:solidFill>
                  <a:srgbClr val="FF0000"/>
                </a:solidFill>
              </a:rPr>
              <a:t>KS</a:t>
            </a:r>
            <a:r>
              <a:rPr lang="en-GB" sz="1600" dirty="0"/>
              <a:t>)</a:t>
            </a:r>
            <a:endParaRPr lang="en-US" sz="1600" dirty="0"/>
          </a:p>
          <a:p>
            <a:pPr lvl="0"/>
            <a:r>
              <a:rPr lang="en-GB" sz="1600" dirty="0"/>
              <a:t>T3.2 - Specification and design of the M2M Transformation Framework (</a:t>
            </a:r>
            <a:r>
              <a:rPr lang="en-GB" sz="1600" dirty="0">
                <a:solidFill>
                  <a:srgbClr val="FF0000"/>
                </a:solidFill>
              </a:rPr>
              <a:t>UNIT</a:t>
            </a:r>
            <a:r>
              <a:rPr lang="en-GB" sz="1600" dirty="0"/>
              <a:t> + </a:t>
            </a:r>
            <a:r>
              <a:rPr lang="en-GB" sz="1600" dirty="0">
                <a:solidFill>
                  <a:srgbClr val="FF0000"/>
                </a:solidFill>
              </a:rPr>
              <a:t>KS</a:t>
            </a:r>
            <a:r>
              <a:rPr lang="en-GB" sz="1600" dirty="0"/>
              <a:t>)</a:t>
            </a:r>
            <a:endParaRPr lang="en-US" sz="1600" dirty="0"/>
          </a:p>
          <a:p>
            <a:pPr lvl="0"/>
            <a:r>
              <a:rPr lang="en-GB" sz="1600" dirty="0"/>
              <a:t>T3.3 – Development of the </a:t>
            </a:r>
            <a:r>
              <a:rPr lang="en-GB" sz="1600" b="1" dirty="0"/>
              <a:t>Transformation Manager</a:t>
            </a:r>
            <a:r>
              <a:rPr lang="en-GB" sz="1600" dirty="0"/>
              <a:t> component (</a:t>
            </a:r>
            <a:r>
              <a:rPr lang="en-GB" sz="1600" dirty="0">
                <a:solidFill>
                  <a:srgbClr val="FF0000"/>
                </a:solidFill>
              </a:rPr>
              <a:t>UNIT</a:t>
            </a:r>
            <a:r>
              <a:rPr lang="en-GB" sz="1600" dirty="0"/>
              <a:t>)</a:t>
            </a:r>
            <a:endParaRPr lang="en-US" sz="1600" dirty="0"/>
          </a:p>
          <a:p>
            <a:pPr lvl="0"/>
            <a:r>
              <a:rPr lang="en-GB" sz="1600" dirty="0"/>
              <a:t>T3.4 – Development of the </a:t>
            </a:r>
            <a:r>
              <a:rPr lang="en-GB" sz="1600" b="1" dirty="0"/>
              <a:t>Configuration Manager</a:t>
            </a:r>
            <a:r>
              <a:rPr lang="en-GB" sz="1600" dirty="0"/>
              <a:t> component (</a:t>
            </a:r>
            <a:r>
              <a:rPr lang="en-GB" sz="1600" dirty="0">
                <a:solidFill>
                  <a:srgbClr val="FF0000"/>
                </a:solidFill>
              </a:rPr>
              <a:t>UNIT</a:t>
            </a:r>
            <a:r>
              <a:rPr lang="en-GB" sz="1600" dirty="0"/>
              <a:t>)</a:t>
            </a:r>
            <a:endParaRPr lang="en-US" sz="1600" dirty="0"/>
          </a:p>
          <a:p>
            <a:pPr lvl="0"/>
            <a:r>
              <a:rPr lang="en-GB" sz="1600" dirty="0"/>
              <a:t>T3.5 – Development of the </a:t>
            </a:r>
            <a:r>
              <a:rPr lang="en-GB" sz="1600" b="1" dirty="0"/>
              <a:t>Traceability Manager</a:t>
            </a:r>
            <a:r>
              <a:rPr lang="en-GB" sz="1600" dirty="0"/>
              <a:t> component (</a:t>
            </a:r>
            <a:r>
              <a:rPr lang="en-GB" sz="1600" dirty="0">
                <a:solidFill>
                  <a:srgbClr val="FF0000"/>
                </a:solidFill>
              </a:rPr>
              <a:t>UNIT</a:t>
            </a:r>
            <a:r>
              <a:rPr lang="en-GB" sz="1600" dirty="0"/>
              <a:t>)</a:t>
            </a:r>
            <a:endParaRPr lang="en-US" sz="1600" dirty="0"/>
          </a:p>
          <a:p>
            <a:pPr lvl="0"/>
            <a:r>
              <a:rPr lang="en-GB" sz="1600" dirty="0"/>
              <a:t>T3.6 – Development of the </a:t>
            </a:r>
            <a:r>
              <a:rPr lang="en-GB" sz="1600" b="1" dirty="0"/>
              <a:t>Synchronization Manager</a:t>
            </a:r>
            <a:r>
              <a:rPr lang="en-GB" sz="1600" dirty="0"/>
              <a:t> component (</a:t>
            </a:r>
            <a:r>
              <a:rPr lang="en-GB" sz="1600" dirty="0">
                <a:solidFill>
                  <a:srgbClr val="FF0000"/>
                </a:solidFill>
              </a:rPr>
              <a:t>UNIT</a:t>
            </a:r>
            <a:r>
              <a:rPr lang="en-GB" sz="1600" dirty="0"/>
              <a:t>)</a:t>
            </a:r>
            <a:endParaRPr lang="en-US" sz="1600" dirty="0"/>
          </a:p>
          <a:p>
            <a:pPr lvl="0"/>
            <a:r>
              <a:rPr lang="en-GB" sz="1600" dirty="0"/>
              <a:t>T3.7 – Design of the model-to-model transformations (</a:t>
            </a:r>
            <a:r>
              <a:rPr lang="en-GB" sz="1600" dirty="0">
                <a:solidFill>
                  <a:srgbClr val="FF0000"/>
                </a:solidFill>
              </a:rPr>
              <a:t>UNIT</a:t>
            </a:r>
            <a:r>
              <a:rPr lang="en-GB" sz="1600" dirty="0"/>
              <a:t> + </a:t>
            </a:r>
            <a:r>
              <a:rPr lang="en-GB" sz="1600" dirty="0">
                <a:solidFill>
                  <a:srgbClr val="00B0F0"/>
                </a:solidFill>
              </a:rPr>
              <a:t>Mantis</a:t>
            </a:r>
            <a:r>
              <a:rPr lang="en-GB" sz="1600" dirty="0"/>
              <a:t> + VUB)</a:t>
            </a:r>
            <a:endParaRPr lang="en-US" sz="1600" dirty="0"/>
          </a:p>
          <a:p>
            <a:pPr lvl="0"/>
            <a:r>
              <a:rPr lang="en-GB" sz="1600" dirty="0"/>
              <a:t>T3.8 – Implementation of the model-to-model transformations (</a:t>
            </a:r>
            <a:r>
              <a:rPr lang="en-GB" sz="1600" dirty="0">
                <a:solidFill>
                  <a:srgbClr val="FF0000"/>
                </a:solidFill>
              </a:rPr>
              <a:t>UNIT</a:t>
            </a:r>
            <a:r>
              <a:rPr lang="en-GB" sz="1600" dirty="0"/>
              <a:t> + VUB)</a:t>
            </a:r>
            <a:endParaRPr lang="en-US" sz="1600" dirty="0"/>
          </a:p>
          <a:p>
            <a:pPr lvl="0"/>
            <a:r>
              <a:rPr lang="en-GB" sz="1600" dirty="0"/>
              <a:t>T3.9 – Validation of the M2M Transformation Framework (</a:t>
            </a:r>
            <a:r>
              <a:rPr lang="en-GB" sz="1600" dirty="0">
                <a:solidFill>
                  <a:srgbClr val="FF0000"/>
                </a:solidFill>
              </a:rPr>
              <a:t>UNIT</a:t>
            </a:r>
            <a:r>
              <a:rPr lang="en-GB" sz="1600" dirty="0"/>
              <a:t> + </a:t>
            </a:r>
            <a:r>
              <a:rPr lang="en-GB" sz="1600" dirty="0">
                <a:solidFill>
                  <a:srgbClr val="00B0F0"/>
                </a:solidFill>
              </a:rPr>
              <a:t>Mantis</a:t>
            </a:r>
            <a:r>
              <a:rPr lang="en-GB" sz="1600" dirty="0"/>
              <a:t> + VUB + </a:t>
            </a:r>
            <a:r>
              <a:rPr lang="en-GB" sz="1600" dirty="0">
                <a:solidFill>
                  <a:srgbClr val="FF0000"/>
                </a:solidFill>
              </a:rPr>
              <a:t>KS</a:t>
            </a:r>
            <a:r>
              <a:rPr lang="en-GB" sz="1600" dirty="0"/>
              <a:t>)</a:t>
            </a:r>
            <a:endParaRPr lang="en-US" sz="1600" dirty="0"/>
          </a:p>
          <a:p>
            <a:pPr marL="0" indent="0">
              <a:buNone/>
            </a:pPr>
            <a:endParaRPr lang="en-US" dirty="0"/>
          </a:p>
        </p:txBody>
      </p:sp>
      <p:sp>
        <p:nvSpPr>
          <p:cNvPr id="421893" name="Rectangle 5"/>
          <p:cNvSpPr>
            <a:spLocks noChangeArrowheads="1"/>
          </p:cNvSpPr>
          <p:nvPr/>
        </p:nvSpPr>
        <p:spPr bwMode="auto">
          <a:xfrm>
            <a:off x="403225" y="1393825"/>
            <a:ext cx="8585200" cy="480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endParaRPr lang="en-GB" sz="1800" dirty="0"/>
          </a:p>
        </p:txBody>
      </p:sp>
      <p:sp>
        <p:nvSpPr>
          <p:cNvPr id="2" name="Rectangle 1"/>
          <p:cNvSpPr/>
          <p:nvPr/>
        </p:nvSpPr>
        <p:spPr bwMode="auto">
          <a:xfrm>
            <a:off x="3203848" y="1916832"/>
            <a:ext cx="4608512" cy="1224136"/>
          </a:xfrm>
          <a:prstGeom prst="rect">
            <a:avLst/>
          </a:prstGeom>
          <a:noFill/>
          <a:ln w="38100" cap="flat" cmpd="sng" algn="ctr">
            <a:solidFill>
              <a:srgbClr val="FF0000"/>
            </a:solidFill>
            <a:prstDash val="solid"/>
            <a:round/>
            <a:headEnd type="none" w="med" len="med"/>
            <a:tailEnd type="none" w="med" len="med"/>
          </a:ln>
          <a:effectLst>
            <a:glow rad="139700">
              <a:schemeClr val="accent2">
                <a:satMod val="175000"/>
                <a:alpha val="40000"/>
              </a:schemeClr>
            </a:glow>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469568" y="1335951"/>
            <a:ext cx="1021644" cy="2736000"/>
          </a:xfrm>
          <a:prstGeom prst="rect">
            <a:avLst/>
          </a:prstGeom>
          <a:noFill/>
          <a:ln w="38100" cap="flat" cmpd="sng" algn="ctr">
            <a:solidFill>
              <a:srgbClr val="FF0000"/>
            </a:solidFill>
            <a:prstDash val="solid"/>
            <a:round/>
            <a:headEnd type="none" w="med" len="med"/>
            <a:tailEnd type="none" w="med" len="med"/>
          </a:ln>
          <a:effectLst>
            <a:glow rad="139700">
              <a:schemeClr val="accent2">
                <a:satMod val="175000"/>
                <a:alpha val="40000"/>
              </a:schemeClr>
            </a:glow>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32445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000" dirty="0"/>
              <a:t>An Eclipse-based M2M Transformation </a:t>
            </a:r>
            <a:r>
              <a:rPr lang="en-GB" sz="2000" dirty="0" smtClean="0"/>
              <a:t>Framework </a:t>
            </a:r>
            <a:r>
              <a:rPr lang="en-US" sz="2000" dirty="0" smtClean="0"/>
              <a:t>(UN</a:t>
            </a:r>
            <a:r>
              <a:rPr lang="en-US" sz="2000" dirty="0" smtClean="0">
                <a:solidFill>
                  <a:srgbClr val="FF0000"/>
                </a:solidFill>
              </a:rPr>
              <a:t>IT</a:t>
            </a:r>
            <a:r>
              <a:rPr lang="en-US" sz="2000" dirty="0" smtClean="0"/>
              <a:t>)</a:t>
            </a:r>
            <a:endParaRPr lang="en-US" sz="2000" dirty="0"/>
          </a:p>
        </p:txBody>
      </p:sp>
      <p:sp>
        <p:nvSpPr>
          <p:cNvPr id="421893" name="Rectangle 5"/>
          <p:cNvSpPr>
            <a:spLocks noChangeArrowheads="1"/>
          </p:cNvSpPr>
          <p:nvPr/>
        </p:nvSpPr>
        <p:spPr bwMode="auto">
          <a:xfrm>
            <a:off x="403225" y="1393825"/>
            <a:ext cx="8585200" cy="480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endParaRPr lang="en-GB" sz="1800" dirty="0"/>
          </a:p>
        </p:txBody>
      </p:sp>
      <p:graphicFrame>
        <p:nvGraphicFramePr>
          <p:cNvPr id="2" name="Diagram 1"/>
          <p:cNvGraphicFramePr/>
          <p:nvPr>
            <p:extLst/>
          </p:nvPr>
        </p:nvGraphicFramePr>
        <p:xfrm>
          <a:off x="398463" y="1325245"/>
          <a:ext cx="8351520" cy="4945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0067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115077307"/>
              </p:ext>
            </p:extLst>
          </p:nvPr>
        </p:nvGraphicFramePr>
        <p:xfrm>
          <a:off x="179512" y="1124744"/>
          <a:ext cx="8640960" cy="48809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p:cNvSpPr>
            <a:spLocks noGrp="1"/>
          </p:cNvSpPr>
          <p:nvPr>
            <p:ph type="title"/>
          </p:nvPr>
        </p:nvSpPr>
        <p:spPr>
          <a:xfrm>
            <a:off x="468000" y="144000"/>
            <a:ext cx="6228000" cy="828000"/>
          </a:xfrm>
        </p:spPr>
        <p:txBody>
          <a:bodyPr>
            <a:normAutofit/>
          </a:bodyPr>
          <a:lstStyle/>
          <a:p>
            <a:r>
              <a:rPr lang="en-GB" dirty="0" smtClean="0"/>
              <a:t>ModelWriter</a:t>
            </a:r>
            <a:br>
              <a:rPr lang="en-GB" dirty="0" smtClean="0"/>
            </a:br>
            <a:r>
              <a:rPr lang="en-GB" dirty="0" smtClean="0"/>
              <a:t>Project Overview</a:t>
            </a:r>
            <a:endParaRPr lang="en-GB" dirty="0">
              <a:solidFill>
                <a:schemeClr val="tx1">
                  <a:lumMod val="50000"/>
                  <a:lumOff val="50000"/>
                </a:schemeClr>
              </a:solidFill>
            </a:endParaRPr>
          </a:p>
        </p:txBody>
      </p:sp>
    </p:spTree>
    <p:extLst>
      <p:ext uri="{BB962C8B-B14F-4D97-AF65-F5344CB8AC3E}">
        <p14:creationId xmlns:p14="http://schemas.microsoft.com/office/powerpoint/2010/main" val="34936115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95536" y="601425"/>
            <a:ext cx="8496944" cy="1470025"/>
          </a:xfrm>
        </p:spPr>
        <p:txBody>
          <a:bodyPr/>
          <a:lstStyle/>
          <a:p>
            <a:r>
              <a:rPr lang="tr-TR" dirty="0" smtClean="0"/>
              <a:t>ModelWriter</a:t>
            </a:r>
            <a:br>
              <a:rPr lang="tr-TR" dirty="0" smtClean="0"/>
            </a:br>
            <a:r>
              <a:rPr lang="tr-TR" dirty="0" smtClean="0"/>
              <a:t/>
            </a:r>
            <a:br>
              <a:rPr lang="tr-TR" dirty="0" smtClean="0"/>
            </a:br>
            <a:r>
              <a:rPr lang="en-US" dirty="0" smtClean="0"/>
              <a:t>Open Source Campaign</a:t>
            </a:r>
            <a:r>
              <a:rPr lang="tr-TR" dirty="0" smtClean="0"/>
              <a:t/>
            </a:r>
            <a:br>
              <a:rPr lang="tr-TR" dirty="0" smtClean="0"/>
            </a:br>
            <a:r>
              <a:rPr lang="en-US" dirty="0" smtClean="0"/>
              <a:t>Open</a:t>
            </a:r>
            <a:r>
              <a:rPr lang="tr-TR" dirty="0" smtClean="0"/>
              <a:t> </a:t>
            </a:r>
            <a:r>
              <a:rPr lang="en-US" dirty="0" smtClean="0"/>
              <a:t>Call</a:t>
            </a:r>
            <a:r>
              <a:rPr lang="tr-TR" dirty="0" smtClean="0"/>
              <a:t> </a:t>
            </a:r>
            <a:r>
              <a:rPr lang="en-US" dirty="0" smtClean="0"/>
              <a:t>for</a:t>
            </a:r>
            <a:r>
              <a:rPr lang="tr-TR" dirty="0" smtClean="0"/>
              <a:t> </a:t>
            </a:r>
            <a:r>
              <a:rPr lang="en-US" dirty="0" smtClean="0"/>
              <a:t>Industrial</a:t>
            </a:r>
            <a:r>
              <a:rPr lang="tr-TR" dirty="0" smtClean="0"/>
              <a:t> </a:t>
            </a:r>
            <a:r>
              <a:rPr lang="en-US" dirty="0" smtClean="0"/>
              <a:t>User</a:t>
            </a:r>
            <a:r>
              <a:rPr lang="tr-TR" dirty="0" smtClean="0"/>
              <a:t> </a:t>
            </a:r>
            <a:r>
              <a:rPr lang="en-US" dirty="0" smtClean="0"/>
              <a:t>Stories</a:t>
            </a:r>
            <a:endParaRPr lang="en-US" dirty="0"/>
          </a:p>
        </p:txBody>
      </p:sp>
      <p:sp>
        <p:nvSpPr>
          <p:cNvPr id="5" name="Title 3"/>
          <p:cNvSpPr txBox="1">
            <a:spLocks/>
          </p:cNvSpPr>
          <p:nvPr/>
        </p:nvSpPr>
        <p:spPr>
          <a:xfrm>
            <a:off x="1187624" y="2100740"/>
            <a:ext cx="6552728" cy="864096"/>
          </a:xfrm>
          <a:prstGeom prst="rect">
            <a:avLst/>
          </a:prstGeom>
        </p:spPr>
        <p:txBody>
          <a:bodyPr vert="horz" wrap="square" lIns="91440" tIns="45720" rIns="91440" bIns="45720" rtlCol="0" anchor="b" anchorCtr="0">
            <a:noAutofit/>
          </a:bodyPr>
          <a:lstStyle>
            <a:lvl1pPr algn="l" defTabSz="914400" rtl="0" eaLnBrk="1" latinLnBrk="0" hangingPunct="1">
              <a:spcBef>
                <a:spcPct val="0"/>
              </a:spcBef>
              <a:buNone/>
              <a:defRPr sz="2800" b="1" kern="1200" baseline="0">
                <a:solidFill>
                  <a:schemeClr val="bg1"/>
                </a:solidFill>
                <a:latin typeface="Arial" pitchFamily="34" charset="0"/>
                <a:ea typeface="+mj-ea"/>
                <a:cs typeface="Arial" pitchFamily="34" charset="0"/>
              </a:defRPr>
            </a:lvl1pPr>
          </a:lstStyle>
          <a:p>
            <a:pPr marL="457200" indent="-457200">
              <a:buFont typeface="Wingdings" panose="05000000000000000000" pitchFamily="2" charset="2"/>
              <a:buChar char="§"/>
            </a:pPr>
            <a:r>
              <a:rPr lang="en-US" sz="2400" i="1" dirty="0" smtClean="0"/>
              <a:t>Shape</a:t>
            </a:r>
            <a:r>
              <a:rPr lang="tr-TR" sz="2400" i="1" dirty="0" smtClean="0"/>
              <a:t> </a:t>
            </a:r>
            <a:r>
              <a:rPr lang="en-US" sz="2400" i="1" dirty="0" smtClean="0"/>
              <a:t>the future </a:t>
            </a:r>
            <a:r>
              <a:rPr lang="tr-TR" sz="2400" i="1" dirty="0" smtClean="0"/>
              <a:t>ModelWriter</a:t>
            </a:r>
            <a:endParaRPr lang="en-US" sz="2400" i="1" dirty="0" smtClean="0"/>
          </a:p>
          <a:p>
            <a:pPr marL="457200" indent="-457200">
              <a:buFont typeface="Wingdings" panose="05000000000000000000" pitchFamily="2" charset="2"/>
              <a:buChar char="§"/>
            </a:pPr>
            <a:r>
              <a:rPr lang="en-US" sz="2400" i="1" dirty="0" smtClean="0"/>
              <a:t>Early adaptation of the technology</a:t>
            </a:r>
            <a:endParaRPr lang="en-US" sz="2400" i="1" dirty="0"/>
          </a:p>
        </p:txBody>
      </p:sp>
    </p:spTree>
    <p:extLst>
      <p:ext uri="{BB962C8B-B14F-4D97-AF65-F5344CB8AC3E}">
        <p14:creationId xmlns:p14="http://schemas.microsoft.com/office/powerpoint/2010/main" val="898547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tr-TR" dirty="0" smtClean="0"/>
              <a:t>ModelWriter </a:t>
            </a:r>
            <a:r>
              <a:rPr lang="en-US" dirty="0" smtClean="0"/>
              <a:t>Open Source Campaign</a:t>
            </a:r>
            <a:r>
              <a:rPr lang="tr-TR" dirty="0" smtClean="0"/>
              <a:t/>
            </a:r>
            <a:br>
              <a:rPr lang="tr-TR" dirty="0" smtClean="0"/>
            </a:br>
            <a:r>
              <a:rPr lang="tr-TR" dirty="0" smtClean="0"/>
              <a:t>https://github.com/modelwriter</a:t>
            </a:r>
            <a:endParaRPr lang="en-US" dirty="0">
              <a:solidFill>
                <a:schemeClr val="tx1">
                  <a:lumMod val="50000"/>
                  <a:lumOff val="50000"/>
                </a:schemeClr>
              </a:solidFill>
            </a:endParaRPr>
          </a:p>
        </p:txBody>
      </p:sp>
      <p:pic>
        <p:nvPicPr>
          <p:cNvPr id="2" name="Picture 1"/>
          <p:cNvPicPr>
            <a:picLocks noChangeAspect="1"/>
          </p:cNvPicPr>
          <p:nvPr/>
        </p:nvPicPr>
        <p:blipFill rotWithShape="1">
          <a:blip r:embed="rId2"/>
          <a:srcRect b="13553"/>
          <a:stretch/>
        </p:blipFill>
        <p:spPr>
          <a:xfrm>
            <a:off x="539552" y="1196752"/>
            <a:ext cx="7276696" cy="4877267"/>
          </a:xfrm>
          <a:prstGeom prst="rect">
            <a:avLst/>
          </a:prstGeom>
        </p:spPr>
      </p:pic>
    </p:spTree>
    <p:extLst>
      <p:ext uri="{BB962C8B-B14F-4D97-AF65-F5344CB8AC3E}">
        <p14:creationId xmlns:p14="http://schemas.microsoft.com/office/powerpoint/2010/main" val="12623344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44000"/>
            <a:ext cx="6408712" cy="828000"/>
          </a:xfrm>
        </p:spPr>
        <p:txBody>
          <a:bodyPr/>
          <a:lstStyle/>
          <a:p>
            <a:r>
              <a:rPr lang="en-US" dirty="0" smtClean="0"/>
              <a:t>ModelWriter </a:t>
            </a:r>
            <a:r>
              <a:rPr lang="en-US" dirty="0" err="1" smtClean="0"/>
              <a:t>Requirments</a:t>
            </a:r>
            <a:r>
              <a:rPr lang="en-US" dirty="0" smtClean="0"/>
              <a:t> &amp; User Stories</a:t>
            </a:r>
            <a:r>
              <a:rPr lang="tr-TR" dirty="0" smtClean="0"/>
              <a:t/>
            </a:r>
            <a:br>
              <a:rPr lang="tr-TR" dirty="0" smtClean="0"/>
            </a:br>
            <a:r>
              <a:rPr lang="tr-TR" dirty="0"/>
              <a:t>https://</a:t>
            </a:r>
            <a:r>
              <a:rPr lang="tr-TR" dirty="0" smtClean="0"/>
              <a:t>waffle.io/modelwriter/requirements</a:t>
            </a:r>
            <a:endParaRPr lang="en-US" dirty="0">
              <a:solidFill>
                <a:schemeClr val="tx1">
                  <a:lumMod val="50000"/>
                  <a:lumOff val="50000"/>
                </a:schemeClr>
              </a:solidFill>
            </a:endParaRPr>
          </a:p>
        </p:txBody>
      </p:sp>
      <p:pic>
        <p:nvPicPr>
          <p:cNvPr id="4" name="Picture 3"/>
          <p:cNvPicPr>
            <a:picLocks noChangeAspect="1"/>
          </p:cNvPicPr>
          <p:nvPr/>
        </p:nvPicPr>
        <p:blipFill>
          <a:blip r:embed="rId2"/>
          <a:stretch>
            <a:fillRect/>
          </a:stretch>
        </p:blipFill>
        <p:spPr>
          <a:xfrm>
            <a:off x="179511" y="1124744"/>
            <a:ext cx="8806075" cy="4320480"/>
          </a:xfrm>
          <a:prstGeom prst="rect">
            <a:avLst/>
          </a:prstGeom>
        </p:spPr>
      </p:pic>
    </p:spTree>
    <p:extLst>
      <p:ext uri="{BB962C8B-B14F-4D97-AF65-F5344CB8AC3E}">
        <p14:creationId xmlns:p14="http://schemas.microsoft.com/office/powerpoint/2010/main" val="2992129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44000"/>
            <a:ext cx="6408712" cy="828000"/>
          </a:xfrm>
        </p:spPr>
        <p:txBody>
          <a:bodyPr/>
          <a:lstStyle/>
          <a:p>
            <a:r>
              <a:rPr lang="en-US" dirty="0" smtClean="0"/>
              <a:t>ModelWriter </a:t>
            </a:r>
            <a:r>
              <a:rPr lang="en-US" dirty="0" err="1" smtClean="0"/>
              <a:t>Requirments</a:t>
            </a:r>
            <a:r>
              <a:rPr lang="en-US" dirty="0" smtClean="0"/>
              <a:t> &amp; User Stories</a:t>
            </a:r>
            <a:r>
              <a:rPr lang="tr-TR" dirty="0" smtClean="0"/>
              <a:t/>
            </a:r>
            <a:br>
              <a:rPr lang="tr-TR" dirty="0" smtClean="0"/>
            </a:br>
            <a:r>
              <a:rPr lang="tr-TR" dirty="0"/>
              <a:t>https://</a:t>
            </a:r>
            <a:r>
              <a:rPr lang="tr-TR" dirty="0" smtClean="0"/>
              <a:t>waffle.io/modelwriter/wp5</a:t>
            </a:r>
            <a:endParaRPr lang="en-US" dirty="0">
              <a:solidFill>
                <a:schemeClr val="tx1">
                  <a:lumMod val="50000"/>
                  <a:lumOff val="50000"/>
                </a:schemeClr>
              </a:solidFill>
            </a:endParaRPr>
          </a:p>
        </p:txBody>
      </p:sp>
      <p:pic>
        <p:nvPicPr>
          <p:cNvPr id="2" name="Picture 1"/>
          <p:cNvPicPr>
            <a:picLocks noChangeAspect="1"/>
          </p:cNvPicPr>
          <p:nvPr/>
        </p:nvPicPr>
        <p:blipFill>
          <a:blip r:embed="rId2"/>
          <a:stretch>
            <a:fillRect/>
          </a:stretch>
        </p:blipFill>
        <p:spPr>
          <a:xfrm>
            <a:off x="179512" y="1124744"/>
            <a:ext cx="8830399" cy="4332414"/>
          </a:xfrm>
          <a:prstGeom prst="rect">
            <a:avLst/>
          </a:prstGeom>
        </p:spPr>
      </p:pic>
    </p:spTree>
    <p:extLst>
      <p:ext uri="{BB962C8B-B14F-4D97-AF65-F5344CB8AC3E}">
        <p14:creationId xmlns:p14="http://schemas.microsoft.com/office/powerpoint/2010/main" val="31656799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1st International</a:t>
            </a:r>
            <a:r>
              <a:rPr lang="tr-TR" dirty="0"/>
              <a:t> ModelWriter</a:t>
            </a:r>
            <a:r>
              <a:rPr lang="en-US" dirty="0"/>
              <a:t> Workshop</a:t>
            </a:r>
            <a:r>
              <a:rPr lang="tr-TR" dirty="0" smtClean="0"/>
              <a:t/>
            </a:r>
            <a:br>
              <a:rPr lang="tr-TR" dirty="0" smtClean="0"/>
            </a:br>
            <a:r>
              <a:rPr lang="en-US" dirty="0" smtClean="0"/>
              <a:t>Call for Participation</a:t>
            </a:r>
            <a:r>
              <a:rPr lang="tr-TR" dirty="0" smtClean="0"/>
              <a:t/>
            </a:r>
            <a:br>
              <a:rPr lang="tr-TR" dirty="0" smtClean="0"/>
            </a:br>
            <a:r>
              <a:rPr lang="en-US" dirty="0" smtClean="0"/>
              <a:t>İzmir</a:t>
            </a:r>
            <a:r>
              <a:rPr lang="en-US" dirty="0"/>
              <a:t>, </a:t>
            </a:r>
            <a:r>
              <a:rPr lang="en-US" dirty="0" smtClean="0"/>
              <a:t>Turkey</a:t>
            </a:r>
            <a:r>
              <a:rPr lang="tr-TR" dirty="0" smtClean="0"/>
              <a:t>, </a:t>
            </a:r>
            <a:r>
              <a:rPr lang="en-US" dirty="0"/>
              <a:t>Jan 15-17, 2015</a:t>
            </a:r>
          </a:p>
        </p:txBody>
      </p:sp>
    </p:spTree>
    <p:extLst>
      <p:ext uri="{BB962C8B-B14F-4D97-AF65-F5344CB8AC3E}">
        <p14:creationId xmlns:p14="http://schemas.microsoft.com/office/powerpoint/2010/main" val="13884690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tr-TR" dirty="0" smtClean="0"/>
              <a:t>ModelWriter 2014 Workshop Program</a:t>
            </a:r>
            <a:br>
              <a:rPr lang="tr-TR" dirty="0" smtClean="0"/>
            </a:br>
            <a:r>
              <a:rPr lang="tr-TR" dirty="0" smtClean="0"/>
              <a:t>https://github.com/modelwrite/workshops</a:t>
            </a:r>
            <a:endParaRPr lang="en-US" dirty="0"/>
          </a:p>
        </p:txBody>
      </p:sp>
      <p:pic>
        <p:nvPicPr>
          <p:cNvPr id="7" name="Picture 6"/>
          <p:cNvPicPr>
            <a:picLocks noChangeAspect="1"/>
          </p:cNvPicPr>
          <p:nvPr/>
        </p:nvPicPr>
        <p:blipFill>
          <a:blip r:embed="rId2"/>
          <a:stretch>
            <a:fillRect/>
          </a:stretch>
        </p:blipFill>
        <p:spPr>
          <a:xfrm>
            <a:off x="1115616" y="1124744"/>
            <a:ext cx="6120680" cy="5663912"/>
          </a:xfrm>
          <a:prstGeom prst="rect">
            <a:avLst/>
          </a:prstGeom>
        </p:spPr>
      </p:pic>
    </p:spTree>
    <p:extLst>
      <p:ext uri="{BB962C8B-B14F-4D97-AF65-F5344CB8AC3E}">
        <p14:creationId xmlns:p14="http://schemas.microsoft.com/office/powerpoint/2010/main" val="28368424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tr-TR" dirty="0" smtClean="0"/>
              <a:t>ModelWriter</a:t>
            </a:r>
            <a:br>
              <a:rPr lang="tr-TR" dirty="0" smtClean="0"/>
            </a:br>
            <a:r>
              <a:rPr lang="tr-TR" dirty="0" smtClean="0"/>
              <a:t>Project </a:t>
            </a:r>
            <a:r>
              <a:rPr lang="en-US" dirty="0" smtClean="0"/>
              <a:t>Consortium</a:t>
            </a:r>
            <a:r>
              <a:rPr lang="tr-TR" dirty="0" smtClean="0"/>
              <a:t> </a:t>
            </a:r>
            <a:r>
              <a:rPr lang="en-GB" dirty="0" smtClean="0"/>
              <a:t>Contact details</a:t>
            </a:r>
            <a:endParaRPr lang="en-GB" dirty="0">
              <a:solidFill>
                <a:schemeClr val="tx1">
                  <a:lumMod val="50000"/>
                  <a:lumOff val="50000"/>
                </a:schemeClr>
              </a:solidFill>
            </a:endParaRPr>
          </a:p>
        </p:txBody>
      </p:sp>
      <p:sp>
        <p:nvSpPr>
          <p:cNvPr id="5" name="Content Placeholder 1"/>
          <p:cNvSpPr txBox="1">
            <a:spLocks/>
          </p:cNvSpPr>
          <p:nvPr/>
        </p:nvSpPr>
        <p:spPr>
          <a:xfrm>
            <a:off x="499616" y="1285084"/>
            <a:ext cx="4216400" cy="3096344"/>
          </a:xfrm>
          <a:prstGeom prst="rect">
            <a:avLst/>
          </a:prstGeom>
        </p:spPr>
        <p:txBody>
          <a:bodyPr vert="horz" wrap="square" lIns="91440" tIns="45720" rIns="91440" bIns="45720" rtlCol="0">
            <a:normAutofit/>
          </a:bodyPr>
          <a:lstStyle>
            <a:lvl1pPr marL="0" marR="0" indent="0" algn="l" defTabSz="914400" rtl="0" eaLnBrk="1" fontAlgn="auto" latinLnBrk="0" hangingPunct="1">
              <a:lnSpc>
                <a:spcPct val="100000"/>
              </a:lnSpc>
              <a:spcBef>
                <a:spcPct val="20000"/>
              </a:spcBef>
              <a:spcAft>
                <a:spcPts val="0"/>
              </a:spcAft>
              <a:buClrTx/>
              <a:buSzTx/>
              <a:buFont typeface="Wingdings" panose="05000000000000000000" pitchFamily="2" charset="2"/>
              <a:buNone/>
              <a:tabLst/>
              <a:defRPr sz="2200" kern="1200" baseline="0">
                <a:solidFill>
                  <a:schemeClr val="tx1"/>
                </a:solidFill>
                <a:latin typeface="Arial" panose="020B0604020202020204" pitchFamily="34" charset="0"/>
                <a:ea typeface="+mn-ea"/>
                <a:cs typeface="Arial" panose="020B0604020202020204" pitchFamily="34" charset="0"/>
              </a:defRPr>
            </a:lvl1pPr>
            <a:lvl2pPr marL="625475" indent="-265113"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98525" indent="-27305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163638" indent="-265113" algn="l" defTabSz="914400" rtl="0" eaLnBrk="1" latinLnBrk="0" hangingPunct="1">
              <a:spcBef>
                <a:spcPct val="20000"/>
              </a:spcBef>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524000" indent="-360363" algn="l"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0" indent="-342900" fontAlgn="base">
              <a:spcAft>
                <a:spcPct val="0"/>
              </a:spcAft>
              <a:buFont typeface="Wingdings" panose="05000000000000000000" pitchFamily="2" charset="2"/>
              <a:buChar char="§"/>
            </a:pPr>
            <a:r>
              <a:rPr lang="tr-TR" sz="2000" kern="0" dirty="0">
                <a:solidFill>
                  <a:srgbClr val="000000"/>
                </a:solidFill>
                <a:latin typeface="Arial"/>
                <a:cs typeface="+mn-cs"/>
              </a:rPr>
              <a:t>Ferhat ERATA</a:t>
            </a:r>
            <a:r>
              <a:rPr lang="en-GB" sz="2000" kern="0" dirty="0">
                <a:solidFill>
                  <a:srgbClr val="000000"/>
                </a:solidFill>
                <a:latin typeface="Arial"/>
                <a:cs typeface="+mn-cs"/>
              </a:rPr>
              <a:t/>
            </a:r>
            <a:br>
              <a:rPr lang="en-GB" sz="2000" kern="0" dirty="0">
                <a:solidFill>
                  <a:srgbClr val="000000"/>
                </a:solidFill>
                <a:latin typeface="Arial"/>
                <a:cs typeface="+mn-cs"/>
              </a:rPr>
            </a:br>
            <a:r>
              <a:rPr lang="tr-TR" sz="2000" kern="0" dirty="0" smtClean="0">
                <a:solidFill>
                  <a:srgbClr val="000000"/>
                </a:solidFill>
                <a:latin typeface="Arial"/>
                <a:cs typeface="+mn-cs"/>
              </a:rPr>
              <a:t>Project </a:t>
            </a:r>
            <a:r>
              <a:rPr lang="en-US" sz="2000" kern="0" dirty="0" smtClean="0">
                <a:solidFill>
                  <a:srgbClr val="000000"/>
                </a:solidFill>
                <a:latin typeface="Arial"/>
                <a:cs typeface="+mn-cs"/>
              </a:rPr>
              <a:t>Leader</a:t>
            </a:r>
            <a:r>
              <a:rPr lang="en-GB" sz="2000" kern="0" dirty="0">
                <a:solidFill>
                  <a:srgbClr val="000000"/>
                </a:solidFill>
                <a:latin typeface="Arial"/>
                <a:cs typeface="+mn-cs"/>
              </a:rPr>
              <a:t/>
            </a:r>
            <a:br>
              <a:rPr lang="en-GB" sz="2000" kern="0" dirty="0">
                <a:solidFill>
                  <a:srgbClr val="000000"/>
                </a:solidFill>
                <a:latin typeface="Arial"/>
                <a:cs typeface="+mn-cs"/>
              </a:rPr>
            </a:br>
            <a:r>
              <a:rPr lang="tr-TR" sz="2000" kern="0" dirty="0" err="1">
                <a:solidFill>
                  <a:srgbClr val="000000"/>
                </a:solidFill>
                <a:latin typeface="Arial"/>
                <a:cs typeface="+mn-cs"/>
                <a:hlinkClick r:id="rId2"/>
              </a:rPr>
              <a:t>ferhat</a:t>
            </a:r>
            <a:r>
              <a:rPr lang="tr-TR" sz="2000" kern="0" dirty="0">
                <a:solidFill>
                  <a:srgbClr val="000000"/>
                </a:solidFill>
                <a:latin typeface="Arial"/>
                <a:cs typeface="+mn-cs"/>
                <a:hlinkClick r:id="rId2"/>
              </a:rPr>
              <a:t>@</a:t>
            </a:r>
            <a:r>
              <a:rPr lang="en-US" sz="2000" kern="0" dirty="0">
                <a:solidFill>
                  <a:srgbClr val="000000"/>
                </a:solidFill>
                <a:latin typeface="Arial"/>
                <a:cs typeface="+mn-cs"/>
                <a:hlinkClick r:id="rId2"/>
              </a:rPr>
              <a:t>computer</a:t>
            </a:r>
            <a:r>
              <a:rPr lang="tr-TR" sz="2000" kern="0" dirty="0">
                <a:solidFill>
                  <a:srgbClr val="000000"/>
                </a:solidFill>
                <a:latin typeface="Arial"/>
                <a:cs typeface="+mn-cs"/>
                <a:hlinkClick r:id="rId2"/>
              </a:rPr>
              <a:t>.</a:t>
            </a:r>
            <a:r>
              <a:rPr lang="en-US" sz="2000" kern="0" dirty="0">
                <a:solidFill>
                  <a:srgbClr val="000000"/>
                </a:solidFill>
                <a:latin typeface="Arial"/>
                <a:cs typeface="+mn-cs"/>
                <a:hlinkClick r:id="rId2"/>
              </a:rPr>
              <a:t>org</a:t>
            </a:r>
            <a:r>
              <a:rPr lang="en-GB" sz="2000" kern="0" dirty="0">
                <a:solidFill>
                  <a:srgbClr val="000000"/>
                </a:solidFill>
                <a:latin typeface="Arial"/>
                <a:cs typeface="+mn-cs"/>
              </a:rPr>
              <a:t/>
            </a:r>
            <a:br>
              <a:rPr lang="en-GB" sz="2000" kern="0" dirty="0">
                <a:solidFill>
                  <a:srgbClr val="000000"/>
                </a:solidFill>
                <a:latin typeface="Arial"/>
                <a:cs typeface="+mn-cs"/>
              </a:rPr>
            </a:br>
            <a:r>
              <a:rPr lang="tr-TR" sz="2000" kern="0" dirty="0">
                <a:solidFill>
                  <a:srgbClr val="000000"/>
                </a:solidFill>
                <a:latin typeface="Arial"/>
                <a:cs typeface="+mn-cs"/>
              </a:rPr>
              <a:t>+90</a:t>
            </a:r>
            <a:r>
              <a:rPr lang="en-US" sz="2000" kern="0" dirty="0">
                <a:solidFill>
                  <a:srgbClr val="000000"/>
                </a:solidFill>
                <a:latin typeface="Arial"/>
                <a:cs typeface="+mn-cs"/>
              </a:rPr>
              <a:t>-</a:t>
            </a:r>
            <a:r>
              <a:rPr lang="tr-TR" sz="2000" kern="0" dirty="0">
                <a:solidFill>
                  <a:srgbClr val="000000"/>
                </a:solidFill>
                <a:latin typeface="Arial"/>
                <a:cs typeface="+mn-cs"/>
              </a:rPr>
              <a:t>539</a:t>
            </a:r>
            <a:r>
              <a:rPr lang="en-US" sz="2000" kern="0" dirty="0">
                <a:solidFill>
                  <a:srgbClr val="000000"/>
                </a:solidFill>
                <a:latin typeface="Arial"/>
                <a:cs typeface="+mn-cs"/>
              </a:rPr>
              <a:t>-</a:t>
            </a:r>
            <a:r>
              <a:rPr lang="tr-TR" sz="2000" kern="0" dirty="0">
                <a:solidFill>
                  <a:srgbClr val="000000"/>
                </a:solidFill>
                <a:latin typeface="Arial"/>
                <a:cs typeface="+mn-cs"/>
              </a:rPr>
              <a:t>5661271</a:t>
            </a:r>
          </a:p>
          <a:p>
            <a:pPr marL="342900" lvl="0" indent="-342900" fontAlgn="base">
              <a:spcAft>
                <a:spcPct val="0"/>
              </a:spcAft>
              <a:buFontTx/>
              <a:buChar char="•"/>
            </a:pPr>
            <a:endParaRPr lang="tr-TR" sz="2000" kern="0" dirty="0">
              <a:solidFill>
                <a:srgbClr val="000000"/>
              </a:solidFill>
              <a:latin typeface="Arial"/>
              <a:cs typeface="+mn-cs"/>
            </a:endParaRPr>
          </a:p>
          <a:p>
            <a:pPr marL="342900" lvl="0" indent="-342900" fontAlgn="base">
              <a:spcAft>
                <a:spcPct val="0"/>
              </a:spcAft>
              <a:buFont typeface="Wingdings" panose="05000000000000000000" pitchFamily="2" charset="2"/>
              <a:buChar char="§"/>
            </a:pPr>
            <a:r>
              <a:rPr lang="tr-TR" sz="2000" kern="0" dirty="0" err="1" smtClean="0">
                <a:solidFill>
                  <a:srgbClr val="000000"/>
                </a:solidFill>
                <a:latin typeface="Arial"/>
                <a:cs typeface="+mn-cs"/>
              </a:rPr>
              <a:t>Etienne</a:t>
            </a:r>
            <a:r>
              <a:rPr lang="tr-TR" sz="2000" kern="0" dirty="0" smtClean="0">
                <a:solidFill>
                  <a:srgbClr val="000000"/>
                </a:solidFill>
                <a:latin typeface="Arial"/>
                <a:cs typeface="+mn-cs"/>
              </a:rPr>
              <a:t> </a:t>
            </a:r>
            <a:r>
              <a:rPr lang="tr-TR" sz="2000" kern="0" dirty="0" err="1" smtClean="0">
                <a:solidFill>
                  <a:srgbClr val="000000"/>
                </a:solidFill>
                <a:latin typeface="Arial"/>
                <a:cs typeface="+mn-cs"/>
              </a:rPr>
              <a:t>Juliot</a:t>
            </a:r>
            <a:r>
              <a:rPr lang="en-GB" sz="2000" kern="0" dirty="0">
                <a:solidFill>
                  <a:srgbClr val="000000"/>
                </a:solidFill>
                <a:latin typeface="Arial"/>
                <a:cs typeface="+mn-cs"/>
              </a:rPr>
              <a:t/>
            </a:r>
            <a:br>
              <a:rPr lang="en-GB" sz="2000" kern="0" dirty="0">
                <a:solidFill>
                  <a:srgbClr val="000000"/>
                </a:solidFill>
                <a:latin typeface="Arial"/>
                <a:cs typeface="+mn-cs"/>
              </a:rPr>
            </a:br>
            <a:r>
              <a:rPr lang="tr-TR" sz="2000" kern="0" dirty="0" smtClean="0">
                <a:solidFill>
                  <a:srgbClr val="000000"/>
                </a:solidFill>
                <a:latin typeface="Arial"/>
                <a:cs typeface="+mn-cs"/>
              </a:rPr>
              <a:t>French </a:t>
            </a:r>
            <a:r>
              <a:rPr lang="en-US" sz="2000" kern="0" dirty="0" smtClean="0">
                <a:solidFill>
                  <a:srgbClr val="000000"/>
                </a:solidFill>
                <a:latin typeface="Arial"/>
                <a:cs typeface="+mn-cs"/>
              </a:rPr>
              <a:t>Consortium</a:t>
            </a:r>
            <a:r>
              <a:rPr lang="tr-TR" sz="2000" kern="0" dirty="0" smtClean="0">
                <a:solidFill>
                  <a:srgbClr val="000000"/>
                </a:solidFill>
                <a:latin typeface="Arial"/>
                <a:cs typeface="+mn-cs"/>
              </a:rPr>
              <a:t> </a:t>
            </a:r>
            <a:r>
              <a:rPr lang="en-US" sz="2000" kern="0" dirty="0" smtClean="0">
                <a:solidFill>
                  <a:srgbClr val="000000"/>
                </a:solidFill>
                <a:latin typeface="Arial"/>
                <a:cs typeface="+mn-cs"/>
              </a:rPr>
              <a:t>Coordinator</a:t>
            </a:r>
            <a:r>
              <a:rPr lang="en-GB" sz="2000" kern="0" dirty="0">
                <a:solidFill>
                  <a:srgbClr val="000000"/>
                </a:solidFill>
                <a:latin typeface="Arial"/>
                <a:cs typeface="+mn-cs"/>
              </a:rPr>
              <a:t/>
            </a:r>
            <a:br>
              <a:rPr lang="en-GB" sz="2000" kern="0" dirty="0">
                <a:solidFill>
                  <a:srgbClr val="000000"/>
                </a:solidFill>
                <a:latin typeface="Arial"/>
                <a:cs typeface="+mn-cs"/>
              </a:rPr>
            </a:br>
            <a:r>
              <a:rPr lang="en-US" sz="2000" dirty="0">
                <a:hlinkClick r:id="rId3"/>
              </a:rPr>
              <a:t>etienne.juliot@obeo.fr</a:t>
            </a:r>
            <a:r>
              <a:rPr lang="en-GB" sz="2000" kern="0" dirty="0">
                <a:solidFill>
                  <a:srgbClr val="000000"/>
                </a:solidFill>
                <a:latin typeface="Arial"/>
                <a:cs typeface="+mn-cs"/>
              </a:rPr>
              <a:t/>
            </a:r>
            <a:br>
              <a:rPr lang="en-GB" sz="2000" kern="0" dirty="0">
                <a:solidFill>
                  <a:srgbClr val="000000"/>
                </a:solidFill>
                <a:latin typeface="Arial"/>
                <a:cs typeface="+mn-cs"/>
              </a:rPr>
            </a:br>
            <a:r>
              <a:rPr lang="tr-TR" sz="2000" kern="0" dirty="0">
                <a:solidFill>
                  <a:srgbClr val="000000"/>
                </a:solidFill>
                <a:latin typeface="Arial"/>
                <a:cs typeface="+mn-cs"/>
              </a:rPr>
              <a:t>+336 86 78 14 82</a:t>
            </a:r>
            <a:endParaRPr lang="en-US" dirty="0"/>
          </a:p>
        </p:txBody>
      </p:sp>
      <p:sp>
        <p:nvSpPr>
          <p:cNvPr id="6" name="Content Placeholder 2"/>
          <p:cNvSpPr txBox="1">
            <a:spLocks/>
          </p:cNvSpPr>
          <p:nvPr/>
        </p:nvSpPr>
        <p:spPr>
          <a:xfrm>
            <a:off x="4716016" y="1268760"/>
            <a:ext cx="4320481" cy="3112668"/>
          </a:xfrm>
          <a:prstGeom prst="rect">
            <a:avLst/>
          </a:prstGeom>
        </p:spPr>
        <p:txBody>
          <a:bodyPr/>
          <a:lstStyle>
            <a:lvl1pPr marL="457200" marR="0" indent="-457200" algn="l"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sz="2200" kern="1200">
                <a:solidFill>
                  <a:schemeClr val="tx1"/>
                </a:solidFill>
                <a:latin typeface="Arial" panose="020B0604020202020204" pitchFamily="34" charset="0"/>
                <a:ea typeface="+mn-ea"/>
                <a:cs typeface="Arial" panose="020B0604020202020204" pitchFamily="34" charset="0"/>
              </a:defRPr>
            </a:lvl1pPr>
            <a:lvl2pPr marL="625475" indent="-265113"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98525" indent="-27305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163638" indent="-265113" algn="l" defTabSz="914400" rtl="0" eaLnBrk="1" latinLnBrk="0" hangingPunct="1">
              <a:spcBef>
                <a:spcPct val="20000"/>
              </a:spcBef>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524000" indent="-360363" algn="l"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fontAlgn="base">
              <a:spcAft>
                <a:spcPct val="0"/>
              </a:spcAft>
            </a:pPr>
            <a:r>
              <a:rPr lang="tr-TR" sz="2000" kern="0" dirty="0" smtClean="0">
                <a:solidFill>
                  <a:srgbClr val="000000"/>
                </a:solidFill>
                <a:latin typeface="Arial"/>
                <a:cs typeface="+mn-cs"/>
              </a:rPr>
              <a:t>Dr. </a:t>
            </a:r>
            <a:r>
              <a:rPr lang="de-DE" sz="2000" kern="0" dirty="0" smtClean="0">
                <a:solidFill>
                  <a:srgbClr val="000000"/>
                </a:solidFill>
                <a:latin typeface="Arial"/>
                <a:cs typeface="+mn-cs"/>
              </a:rPr>
              <a:t>Güven </a:t>
            </a:r>
            <a:r>
              <a:rPr lang="de-DE" sz="2000" kern="0" dirty="0">
                <a:solidFill>
                  <a:srgbClr val="000000"/>
                </a:solidFill>
                <a:latin typeface="Arial"/>
                <a:cs typeface="+mn-cs"/>
              </a:rPr>
              <a:t>Köse</a:t>
            </a:r>
            <a:br>
              <a:rPr lang="de-DE" sz="2000" kern="0" dirty="0">
                <a:solidFill>
                  <a:srgbClr val="000000"/>
                </a:solidFill>
                <a:latin typeface="Arial"/>
                <a:cs typeface="+mn-cs"/>
              </a:rPr>
            </a:br>
            <a:r>
              <a:rPr lang="en-US" sz="2000" kern="0" dirty="0" smtClean="0">
                <a:solidFill>
                  <a:srgbClr val="000000"/>
                </a:solidFill>
                <a:latin typeface="Arial"/>
                <a:cs typeface="+mn-cs"/>
              </a:rPr>
              <a:t>Turkish</a:t>
            </a:r>
            <a:r>
              <a:rPr lang="tr-TR" sz="2000" kern="0" dirty="0" smtClean="0">
                <a:solidFill>
                  <a:srgbClr val="000000"/>
                </a:solidFill>
                <a:latin typeface="Arial"/>
                <a:cs typeface="+mn-cs"/>
              </a:rPr>
              <a:t> </a:t>
            </a:r>
            <a:r>
              <a:rPr lang="en-US" sz="2000" kern="0" dirty="0" smtClean="0">
                <a:solidFill>
                  <a:srgbClr val="000000"/>
                </a:solidFill>
                <a:latin typeface="Arial"/>
                <a:cs typeface="+mn-cs"/>
              </a:rPr>
              <a:t>Consortium</a:t>
            </a:r>
            <a:r>
              <a:rPr lang="tr-TR" sz="2000" kern="0" dirty="0" smtClean="0">
                <a:solidFill>
                  <a:srgbClr val="000000"/>
                </a:solidFill>
                <a:latin typeface="Arial"/>
                <a:cs typeface="+mn-cs"/>
              </a:rPr>
              <a:t> </a:t>
            </a:r>
            <a:r>
              <a:rPr lang="en-US" sz="2000" kern="0" dirty="0" smtClean="0">
                <a:solidFill>
                  <a:srgbClr val="000000"/>
                </a:solidFill>
                <a:latin typeface="Arial"/>
                <a:cs typeface="+mn-cs"/>
              </a:rPr>
              <a:t>Coordinator</a:t>
            </a:r>
            <a:r>
              <a:rPr lang="de-DE" sz="2000" kern="0" dirty="0">
                <a:solidFill>
                  <a:srgbClr val="000000"/>
                </a:solidFill>
                <a:latin typeface="Arial"/>
                <a:cs typeface="+mn-cs"/>
              </a:rPr>
              <a:t/>
            </a:r>
            <a:br>
              <a:rPr lang="de-DE" sz="2000" kern="0" dirty="0">
                <a:solidFill>
                  <a:srgbClr val="000000"/>
                </a:solidFill>
                <a:latin typeface="Arial"/>
                <a:cs typeface="+mn-cs"/>
              </a:rPr>
            </a:br>
            <a:r>
              <a:rPr lang="de-DE" sz="2000" kern="0" dirty="0">
                <a:solidFill>
                  <a:srgbClr val="000000"/>
                </a:solidFill>
                <a:latin typeface="Arial"/>
                <a:cs typeface="+mn-cs"/>
                <a:hlinkClick r:id="rId4"/>
              </a:rPr>
              <a:t>guvenkose@mantis.com.tr</a:t>
            </a:r>
            <a:endParaRPr lang="de-DE" sz="2000" kern="0" dirty="0">
              <a:solidFill>
                <a:srgbClr val="000000"/>
              </a:solidFill>
              <a:latin typeface="Arial"/>
              <a:cs typeface="+mn-cs"/>
            </a:endParaRPr>
          </a:p>
          <a:p>
            <a:pPr marL="0" lvl="0" indent="0" fontAlgn="base">
              <a:spcAft>
                <a:spcPct val="0"/>
              </a:spcAft>
              <a:buNone/>
            </a:pPr>
            <a:r>
              <a:rPr lang="de-DE" sz="2000" kern="0" dirty="0">
                <a:solidFill>
                  <a:srgbClr val="000000"/>
                </a:solidFill>
                <a:latin typeface="Arial"/>
                <a:cs typeface="+mn-cs"/>
              </a:rPr>
              <a:t>     </a:t>
            </a:r>
            <a:r>
              <a:rPr lang="tr-TR" sz="2000" kern="0" dirty="0" smtClean="0">
                <a:solidFill>
                  <a:srgbClr val="000000"/>
                </a:solidFill>
                <a:latin typeface="Arial"/>
                <a:cs typeface="+mn-cs"/>
              </a:rPr>
              <a:t> </a:t>
            </a:r>
            <a:r>
              <a:rPr lang="de-DE" sz="2000" kern="0" dirty="0" smtClean="0">
                <a:solidFill>
                  <a:srgbClr val="000000"/>
                </a:solidFill>
                <a:latin typeface="Arial"/>
                <a:cs typeface="+mn-cs"/>
              </a:rPr>
              <a:t>+</a:t>
            </a:r>
            <a:r>
              <a:rPr lang="de-DE" sz="2000" kern="0" dirty="0">
                <a:solidFill>
                  <a:srgbClr val="000000"/>
                </a:solidFill>
                <a:latin typeface="Arial"/>
                <a:cs typeface="+mn-cs"/>
              </a:rPr>
              <a:t>90-</a:t>
            </a:r>
            <a:r>
              <a:rPr lang="en-US" sz="2000" kern="0" dirty="0" smtClean="0">
                <a:solidFill>
                  <a:srgbClr val="000000"/>
                </a:solidFill>
                <a:latin typeface="Arial"/>
                <a:cs typeface="+mn-cs"/>
              </a:rPr>
              <a:t>312-2992505</a:t>
            </a:r>
            <a:endParaRPr lang="de-DE" sz="2000" kern="0" dirty="0">
              <a:solidFill>
                <a:srgbClr val="000000"/>
              </a:solidFill>
              <a:latin typeface="Arial"/>
              <a:cs typeface="+mn-cs"/>
            </a:endParaRPr>
          </a:p>
          <a:p>
            <a:pPr marL="342900" lvl="0" indent="-342900" fontAlgn="base">
              <a:spcAft>
                <a:spcPct val="0"/>
              </a:spcAft>
              <a:buFontTx/>
              <a:buChar char="•"/>
            </a:pPr>
            <a:endParaRPr lang="de-DE" sz="2000" kern="0" dirty="0">
              <a:solidFill>
                <a:srgbClr val="000000"/>
              </a:solidFill>
              <a:latin typeface="Arial"/>
              <a:cs typeface="+mn-cs"/>
            </a:endParaRPr>
          </a:p>
          <a:p>
            <a:pPr lvl="0" fontAlgn="base">
              <a:spcAft>
                <a:spcPct val="0"/>
              </a:spcAft>
            </a:pPr>
            <a:r>
              <a:rPr lang="en-US" sz="2000" dirty="0"/>
              <a:t>Prof. Monique </a:t>
            </a:r>
            <a:r>
              <a:rPr lang="en-US" sz="2000" dirty="0" err="1"/>
              <a:t>Snoeck</a:t>
            </a:r>
            <a:r>
              <a:rPr lang="de-DE" sz="2000" kern="0" dirty="0">
                <a:solidFill>
                  <a:srgbClr val="000000"/>
                </a:solidFill>
                <a:latin typeface="Arial"/>
                <a:cs typeface="+mn-cs"/>
              </a:rPr>
              <a:t/>
            </a:r>
            <a:br>
              <a:rPr lang="de-DE" sz="2000" kern="0" dirty="0">
                <a:solidFill>
                  <a:srgbClr val="000000"/>
                </a:solidFill>
                <a:latin typeface="Arial"/>
                <a:cs typeface="+mn-cs"/>
              </a:rPr>
            </a:br>
            <a:r>
              <a:rPr lang="en-US" sz="2000" kern="0" dirty="0" smtClean="0">
                <a:solidFill>
                  <a:srgbClr val="000000"/>
                </a:solidFill>
                <a:latin typeface="Arial"/>
                <a:cs typeface="+mn-cs"/>
              </a:rPr>
              <a:t>Belgian</a:t>
            </a:r>
            <a:r>
              <a:rPr lang="tr-TR" sz="2000" kern="0" dirty="0" smtClean="0">
                <a:solidFill>
                  <a:srgbClr val="000000"/>
                </a:solidFill>
                <a:latin typeface="Arial"/>
                <a:cs typeface="+mn-cs"/>
              </a:rPr>
              <a:t> </a:t>
            </a:r>
            <a:r>
              <a:rPr lang="en-US" sz="2000" kern="0" dirty="0" smtClean="0">
                <a:solidFill>
                  <a:srgbClr val="000000"/>
                </a:solidFill>
                <a:latin typeface="Arial"/>
                <a:cs typeface="+mn-cs"/>
              </a:rPr>
              <a:t>Consortium</a:t>
            </a:r>
            <a:r>
              <a:rPr lang="tr-TR" sz="2000" kern="0" dirty="0" smtClean="0">
                <a:solidFill>
                  <a:srgbClr val="000000"/>
                </a:solidFill>
                <a:latin typeface="Arial"/>
                <a:cs typeface="+mn-cs"/>
              </a:rPr>
              <a:t> </a:t>
            </a:r>
            <a:r>
              <a:rPr lang="en-US" sz="2000" kern="0" dirty="0" smtClean="0">
                <a:solidFill>
                  <a:srgbClr val="000000"/>
                </a:solidFill>
                <a:latin typeface="Arial"/>
                <a:cs typeface="+mn-cs"/>
              </a:rPr>
              <a:t>Coordinator</a:t>
            </a:r>
            <a:r>
              <a:rPr lang="de-DE" sz="2000" kern="0" dirty="0">
                <a:solidFill>
                  <a:srgbClr val="000000"/>
                </a:solidFill>
                <a:latin typeface="Arial"/>
                <a:cs typeface="+mn-cs"/>
              </a:rPr>
              <a:t/>
            </a:r>
            <a:br>
              <a:rPr lang="de-DE" sz="2000" kern="0" dirty="0">
                <a:solidFill>
                  <a:srgbClr val="000000"/>
                </a:solidFill>
                <a:latin typeface="Arial"/>
                <a:cs typeface="+mn-cs"/>
              </a:rPr>
            </a:br>
            <a:r>
              <a:rPr lang="en-US" sz="2000" dirty="0">
                <a:hlinkClick r:id="rId5"/>
              </a:rPr>
              <a:t>monique.snoeck@kuleuven.be</a:t>
            </a:r>
            <a:r>
              <a:rPr lang="tr-TR" sz="2000" kern="0" dirty="0" smtClean="0">
                <a:solidFill>
                  <a:srgbClr val="000000"/>
                </a:solidFill>
                <a:latin typeface="Arial"/>
                <a:cs typeface="+mn-cs"/>
              </a:rPr>
              <a:t>      </a:t>
            </a:r>
            <a:r>
              <a:rPr lang="de-DE" sz="2000" kern="0" dirty="0" smtClean="0">
                <a:solidFill>
                  <a:srgbClr val="000000"/>
                </a:solidFill>
                <a:latin typeface="Arial"/>
                <a:cs typeface="+mn-cs"/>
              </a:rPr>
              <a:t>+321</a:t>
            </a:r>
            <a:r>
              <a:rPr lang="tr-TR" sz="2000" kern="0" dirty="0" smtClean="0">
                <a:solidFill>
                  <a:srgbClr val="000000"/>
                </a:solidFill>
                <a:latin typeface="Arial"/>
                <a:cs typeface="+mn-cs"/>
              </a:rPr>
              <a:t> </a:t>
            </a:r>
            <a:r>
              <a:rPr lang="de-DE" sz="2000" kern="0" dirty="0" smtClean="0">
                <a:solidFill>
                  <a:srgbClr val="000000"/>
                </a:solidFill>
                <a:latin typeface="Arial"/>
                <a:cs typeface="+mn-cs"/>
              </a:rPr>
              <a:t>63</a:t>
            </a:r>
            <a:r>
              <a:rPr lang="tr-TR" sz="2000" kern="0" dirty="0" smtClean="0">
                <a:solidFill>
                  <a:srgbClr val="000000"/>
                </a:solidFill>
                <a:latin typeface="Arial"/>
                <a:cs typeface="+mn-cs"/>
              </a:rPr>
              <a:t> </a:t>
            </a:r>
            <a:r>
              <a:rPr lang="de-DE" sz="2000" kern="0" dirty="0" smtClean="0">
                <a:solidFill>
                  <a:srgbClr val="000000"/>
                </a:solidFill>
                <a:latin typeface="Arial"/>
                <a:cs typeface="+mn-cs"/>
              </a:rPr>
              <a:t>26</a:t>
            </a:r>
            <a:r>
              <a:rPr lang="tr-TR" sz="2000" kern="0" dirty="0" smtClean="0">
                <a:solidFill>
                  <a:srgbClr val="000000"/>
                </a:solidFill>
                <a:latin typeface="Arial"/>
                <a:cs typeface="+mn-cs"/>
              </a:rPr>
              <a:t> </a:t>
            </a:r>
            <a:r>
              <a:rPr lang="de-DE" sz="2000" kern="0" dirty="0" smtClean="0">
                <a:solidFill>
                  <a:srgbClr val="000000"/>
                </a:solidFill>
                <a:latin typeface="Arial"/>
                <a:cs typeface="+mn-cs"/>
              </a:rPr>
              <a:t>879</a:t>
            </a:r>
            <a:endParaRPr lang="en-US" dirty="0"/>
          </a:p>
        </p:txBody>
      </p:sp>
      <p:sp>
        <p:nvSpPr>
          <p:cNvPr id="8" name="TextBox 7"/>
          <p:cNvSpPr txBox="1"/>
          <p:nvPr/>
        </p:nvSpPr>
        <p:spPr>
          <a:xfrm>
            <a:off x="499616" y="4725144"/>
            <a:ext cx="8248848" cy="1015663"/>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t>Project Management Office:  </a:t>
            </a:r>
            <a:r>
              <a:rPr lang="en-US" sz="2000" dirty="0" smtClean="0">
                <a:hlinkClick r:id="rId6"/>
              </a:rPr>
              <a:t>project@modelwriter.eu</a:t>
            </a:r>
            <a:endParaRPr lang="tr-TR" sz="2000" dirty="0" smtClean="0"/>
          </a:p>
          <a:p>
            <a:pPr marL="285750" indent="-285750">
              <a:buFont typeface="Wingdings" panose="05000000000000000000" pitchFamily="2" charset="2"/>
              <a:buChar char="§"/>
            </a:pPr>
            <a:r>
              <a:rPr lang="en-US" sz="2000" b="1" dirty="0" smtClean="0"/>
              <a:t>Project </a:t>
            </a:r>
            <a:r>
              <a:rPr lang="en-US" sz="2000" b="1" dirty="0"/>
              <a:t>Site: </a:t>
            </a:r>
            <a:r>
              <a:rPr lang="en-US" sz="2000" dirty="0" smtClean="0">
                <a:hlinkClick r:id="rId7"/>
              </a:rPr>
              <a:t>www.modelwriter.eu</a:t>
            </a:r>
            <a:endParaRPr lang="tr-TR" sz="2000" dirty="0" smtClean="0"/>
          </a:p>
          <a:p>
            <a:pPr marL="285750" indent="-285750">
              <a:buFont typeface="Wingdings" panose="05000000000000000000" pitchFamily="2" charset="2"/>
              <a:buChar char="§"/>
            </a:pPr>
            <a:r>
              <a:rPr lang="en-US" sz="2000" b="1" dirty="0" smtClean="0"/>
              <a:t>GitHub </a:t>
            </a:r>
            <a:r>
              <a:rPr lang="en-US" sz="2000" b="1" dirty="0"/>
              <a:t>Site: </a:t>
            </a:r>
            <a:r>
              <a:rPr lang="en-US" sz="2000" dirty="0" smtClean="0">
                <a:hlinkClick r:id="rId8"/>
              </a:rPr>
              <a:t>http</a:t>
            </a:r>
            <a:r>
              <a:rPr lang="tr-TR" sz="2000" dirty="0" smtClean="0">
                <a:hlinkClick r:id="rId8"/>
              </a:rPr>
              <a:t>s</a:t>
            </a:r>
            <a:r>
              <a:rPr lang="en-US" sz="2000" dirty="0" smtClean="0">
                <a:hlinkClick r:id="rId8"/>
              </a:rPr>
              <a:t>://github.com/</a:t>
            </a:r>
            <a:r>
              <a:rPr lang="en-US" sz="2000" dirty="0" err="1" smtClean="0">
                <a:hlinkClick r:id="rId8"/>
              </a:rPr>
              <a:t>modelwriter</a:t>
            </a:r>
            <a:endParaRPr lang="tr-TR" sz="2000" dirty="0" smtClean="0"/>
          </a:p>
        </p:txBody>
      </p:sp>
    </p:spTree>
    <p:extLst>
      <p:ext uri="{BB962C8B-B14F-4D97-AF65-F5344CB8AC3E}">
        <p14:creationId xmlns:p14="http://schemas.microsoft.com/office/powerpoint/2010/main" val="20300270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404664"/>
            <a:ext cx="8280920" cy="2088232"/>
          </a:xfrm>
        </p:spPr>
        <p:txBody>
          <a:bodyPr/>
          <a:lstStyle/>
          <a:p>
            <a:r>
              <a:rPr lang="en-US" dirty="0" smtClean="0"/>
              <a:t>Thanks You!</a:t>
            </a:r>
            <a:br>
              <a:rPr lang="en-US" dirty="0" smtClean="0"/>
            </a:br>
            <a:r>
              <a:rPr lang="en-US" dirty="0" smtClean="0"/>
              <a:t>Questions/Comments?</a:t>
            </a:r>
            <a:r>
              <a:rPr lang="tr-TR" dirty="0" smtClean="0"/>
              <a:t/>
            </a:r>
            <a:br>
              <a:rPr lang="tr-TR" dirty="0" smtClean="0"/>
            </a:br>
            <a:r>
              <a:rPr lang="tr-TR" dirty="0" smtClean="0"/>
              <a:t/>
            </a:r>
            <a:br>
              <a:rPr lang="tr-TR" dirty="0" smtClean="0"/>
            </a:br>
            <a:r>
              <a:rPr lang="tr-TR" sz="2400" i="1" dirty="0"/>
              <a:t>Presentation: https://slideshare.net/ferhaterata </a:t>
            </a:r>
            <a:endParaRPr lang="en-US" sz="2400" i="1" dirty="0"/>
          </a:p>
        </p:txBody>
      </p:sp>
    </p:spTree>
    <p:extLst>
      <p:ext uri="{BB962C8B-B14F-4D97-AF65-F5344CB8AC3E}">
        <p14:creationId xmlns:p14="http://schemas.microsoft.com/office/powerpoint/2010/main" val="341852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ModelWriter</a:t>
            </a:r>
            <a:br>
              <a:rPr lang="en-GB" dirty="0" smtClean="0"/>
            </a:br>
            <a:r>
              <a:rPr lang="en-GB" dirty="0" smtClean="0"/>
              <a:t>Project Consortium</a:t>
            </a:r>
            <a:endParaRPr lang="en-GB" dirty="0">
              <a:solidFill>
                <a:schemeClr val="tx1">
                  <a:lumMod val="50000"/>
                  <a:lumOff val="50000"/>
                </a:schemeClr>
              </a:solidFill>
            </a:endParaRPr>
          </a:p>
        </p:txBody>
      </p:sp>
      <p:graphicFrame>
        <p:nvGraphicFramePr>
          <p:cNvPr id="8" name="Group 402"/>
          <p:cNvGraphicFramePr>
            <a:graphicFrameLocks/>
          </p:cNvGraphicFramePr>
          <p:nvPr>
            <p:extLst>
              <p:ext uri="{D42A27DB-BD31-4B8C-83A1-F6EECF244321}">
                <p14:modId xmlns:p14="http://schemas.microsoft.com/office/powerpoint/2010/main" val="4273991873"/>
              </p:ext>
            </p:extLst>
          </p:nvPr>
        </p:nvGraphicFramePr>
        <p:xfrm>
          <a:off x="0" y="1124744"/>
          <a:ext cx="9144000" cy="4907643"/>
        </p:xfrm>
        <a:graphic>
          <a:graphicData uri="http://schemas.openxmlformats.org/drawingml/2006/table">
            <a:tbl>
              <a:tblPr firstRow="1" bandRow="1">
                <a:tableStyleId>{9D7B26C5-4107-4FEC-AEDC-1716B250A1EF}</a:tableStyleId>
              </a:tblPr>
              <a:tblGrid>
                <a:gridCol w="666750"/>
                <a:gridCol w="3829050"/>
                <a:gridCol w="3457575"/>
                <a:gridCol w="1190625"/>
              </a:tblGrid>
              <a:tr h="484171">
                <a:tc>
                  <a:txBody>
                    <a:body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latin typeface="Arial" pitchFamily="34" charset="0"/>
                          <a:cs typeface="Arial" pitchFamily="34" charset="0"/>
                        </a:rPr>
                        <a:t>No</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latin typeface="Arial" pitchFamily="34" charset="0"/>
                          <a:cs typeface="Arial" pitchFamily="34" charset="0"/>
                        </a:rPr>
                        <a:t>Partner Name</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600" u="none" strike="noStrike" cap="none" normalizeH="0" baseline="0" dirty="0" err="1" smtClean="0">
                          <a:ln>
                            <a:noFill/>
                          </a:ln>
                          <a:effectLst/>
                          <a:latin typeface="Arial" pitchFamily="34" charset="0"/>
                          <a:cs typeface="Arial" pitchFamily="34" charset="0"/>
                        </a:rPr>
                        <a:t>Organization</a:t>
                      </a:r>
                      <a:r>
                        <a:rPr kumimoji="0" lang="tr-TR" sz="1600" u="none" strike="noStrike" cap="none" normalizeH="0" baseline="0" dirty="0" smtClean="0">
                          <a:ln>
                            <a:noFill/>
                          </a:ln>
                          <a:effectLst/>
                          <a:latin typeface="Arial" pitchFamily="34" charset="0"/>
                          <a:cs typeface="Arial" pitchFamily="34" charset="0"/>
                        </a:rPr>
                        <a:t> </a:t>
                      </a:r>
                      <a:r>
                        <a:rPr kumimoji="0" lang="en-GB" sz="1600" u="none" strike="noStrike" cap="none" normalizeH="0" baseline="0" dirty="0" smtClean="0">
                          <a:ln>
                            <a:noFill/>
                          </a:ln>
                          <a:effectLst/>
                          <a:latin typeface="Arial" pitchFamily="34" charset="0"/>
                          <a:cs typeface="Arial" pitchFamily="34" charset="0"/>
                        </a:rPr>
                        <a:t>Type</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latin typeface="Arial" pitchFamily="34" charset="0"/>
                          <a:cs typeface="Arial" pitchFamily="34" charset="0"/>
                        </a:rPr>
                        <a:t>Country</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tc>
              </a:tr>
              <a:tr h="46854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tr-TR" sz="1600" b="1" u="none" strike="noStrike" cap="none" normalizeH="0" baseline="0" dirty="0" smtClean="0">
                          <a:ln>
                            <a:noFill/>
                          </a:ln>
                          <a:effectLst/>
                          <a:latin typeface="Arial" pitchFamily="34" charset="0"/>
                          <a:cs typeface="Arial" pitchFamily="34" charset="0"/>
                        </a:rPr>
                        <a:t>01</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rgbClr val="7AD57A"/>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pitchFamily="34" charset="0"/>
                          <a:cs typeface="Arial" pitchFamily="34" charset="0"/>
                        </a:rPr>
                        <a:t>Space Applications</a:t>
                      </a:r>
                    </a:p>
                  </a:txBody>
                  <a:tcPr anchor="ctr" horzOverflow="overflow">
                    <a:solidFill>
                      <a:srgbClr val="7AD57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cap="none" normalizeH="0" baseline="0" dirty="0" smtClean="0">
                          <a:ln>
                            <a:noFill/>
                          </a:ln>
                          <a:effectLst/>
                          <a:latin typeface="Arial" pitchFamily="34" charset="0"/>
                          <a:cs typeface="Arial" pitchFamily="34" charset="0"/>
                        </a:rPr>
                        <a:t>Small </a:t>
                      </a:r>
                      <a:r>
                        <a:rPr kumimoji="0" lang="tr-TR" sz="1600" u="none" strike="noStrike" cap="none" normalizeH="0" baseline="0" dirty="0" smtClean="0">
                          <a:ln>
                            <a:noFill/>
                          </a:ln>
                          <a:effectLst/>
                          <a:latin typeface="Arial" pitchFamily="34" charset="0"/>
                          <a:cs typeface="Arial" pitchFamily="34" charset="0"/>
                        </a:rPr>
                        <a:t>&amp; </a:t>
                      </a:r>
                      <a:r>
                        <a:rPr kumimoji="0" lang="en-US" sz="1600" u="none" strike="noStrike" cap="none" normalizeH="0" baseline="0" dirty="0" smtClean="0">
                          <a:ln>
                            <a:noFill/>
                          </a:ln>
                          <a:effectLst/>
                          <a:latin typeface="Arial" pitchFamily="34" charset="0"/>
                          <a:cs typeface="Arial" pitchFamily="34" charset="0"/>
                        </a:rPr>
                        <a:t>Medium sized</a:t>
                      </a:r>
                      <a:r>
                        <a:rPr kumimoji="0" lang="tr-TR" sz="1600" u="none" strike="noStrike" cap="none" normalizeH="0" baseline="0" dirty="0" smtClean="0">
                          <a:ln>
                            <a:noFill/>
                          </a:ln>
                          <a:effectLst/>
                          <a:latin typeface="Arial" pitchFamily="34" charset="0"/>
                          <a:cs typeface="Arial" pitchFamily="34" charset="0"/>
                        </a:rPr>
                        <a:t> </a:t>
                      </a:r>
                      <a:r>
                        <a:rPr kumimoji="0" lang="en-US" sz="1600" u="none" strike="noStrike" cap="none" normalizeH="0" baseline="0" dirty="0" smtClean="0">
                          <a:ln>
                            <a:noFill/>
                          </a:ln>
                          <a:effectLst/>
                          <a:latin typeface="Arial" pitchFamily="34" charset="0"/>
                          <a:cs typeface="Arial" pitchFamily="34" charset="0"/>
                        </a:rPr>
                        <a:t>Enterprise</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rgbClr val="7AD57A"/>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latin typeface="Arial" pitchFamily="34" charset="0"/>
                          <a:cs typeface="Arial" pitchFamily="34" charset="0"/>
                        </a:rPr>
                        <a:t>Belgium</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rgbClr val="7AD57A"/>
                    </a:solidFill>
                  </a:tcPr>
                </a:tc>
              </a:tr>
              <a:tr h="439436">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tr-TR" sz="1600" b="1" i="0" u="none" strike="noStrike" cap="none" normalizeH="0" baseline="0" dirty="0" smtClean="0">
                          <a:ln>
                            <a:noFill/>
                          </a:ln>
                          <a:solidFill>
                            <a:schemeClr val="tx1"/>
                          </a:solidFill>
                          <a:effectLst/>
                          <a:latin typeface="Arial" pitchFamily="34" charset="0"/>
                          <a:cs typeface="Arial" pitchFamily="34" charset="0"/>
                        </a:rPr>
                        <a:t>02</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tr-TR" sz="1600" b="1" i="0" u="none" strike="noStrike" cap="none" normalizeH="0" baseline="0" dirty="0" err="1" smtClean="0">
                          <a:ln>
                            <a:noFill/>
                          </a:ln>
                          <a:solidFill>
                            <a:schemeClr val="tx1"/>
                          </a:solidFill>
                          <a:effectLst/>
                          <a:latin typeface="Arial" pitchFamily="34" charset="0"/>
                          <a:cs typeface="Arial" pitchFamily="34" charset="0"/>
                        </a:rPr>
                        <a:t>Katholieke</a:t>
                      </a:r>
                      <a:r>
                        <a:rPr kumimoji="0" lang="tr-TR" sz="1600" b="1" i="0" u="none" strike="noStrike" cap="none" normalizeH="0" baseline="0" dirty="0" smtClean="0">
                          <a:ln>
                            <a:noFill/>
                          </a:ln>
                          <a:solidFill>
                            <a:schemeClr val="tx1"/>
                          </a:solidFill>
                          <a:effectLst/>
                          <a:latin typeface="Arial" pitchFamily="34" charset="0"/>
                          <a:cs typeface="Arial" pitchFamily="34" charset="0"/>
                        </a:rPr>
                        <a:t> </a:t>
                      </a:r>
                      <a:r>
                        <a:rPr kumimoji="0" lang="tr-TR" sz="1600" b="1" i="0" u="none" strike="noStrike" cap="none" normalizeH="0" baseline="0" dirty="0" err="1" smtClean="0">
                          <a:ln>
                            <a:noFill/>
                          </a:ln>
                          <a:solidFill>
                            <a:schemeClr val="tx1"/>
                          </a:solidFill>
                          <a:effectLst/>
                          <a:latin typeface="Arial" pitchFamily="34" charset="0"/>
                          <a:cs typeface="Arial" pitchFamily="34" charset="0"/>
                        </a:rPr>
                        <a:t>Universiteit</a:t>
                      </a:r>
                      <a:r>
                        <a:rPr kumimoji="0" lang="tr-TR" sz="1600" b="1" i="0" u="none" strike="noStrike" cap="none" normalizeH="0" baseline="0" dirty="0" smtClean="0">
                          <a:ln>
                            <a:noFill/>
                          </a:ln>
                          <a:solidFill>
                            <a:schemeClr val="tx1"/>
                          </a:solidFill>
                          <a:effectLst/>
                          <a:latin typeface="Arial" pitchFamily="34" charset="0"/>
                          <a:cs typeface="Arial" pitchFamily="34" charset="0"/>
                        </a:rPr>
                        <a:t> </a:t>
                      </a:r>
                      <a:r>
                        <a:rPr kumimoji="0" lang="tr-TR" sz="1600" b="1" i="0" u="none" strike="noStrike" cap="none" normalizeH="0" baseline="0" dirty="0" err="1" smtClean="0">
                          <a:ln>
                            <a:noFill/>
                          </a:ln>
                          <a:solidFill>
                            <a:schemeClr val="tx1"/>
                          </a:solidFill>
                          <a:effectLst/>
                          <a:latin typeface="Arial" pitchFamily="34" charset="0"/>
                          <a:cs typeface="Arial" pitchFamily="34" charset="0"/>
                        </a:rPr>
                        <a:t>Leuven</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noProof="0" dirty="0" smtClean="0">
                          <a:ln>
                            <a:noFill/>
                          </a:ln>
                          <a:effectLst/>
                          <a:latin typeface="Arial" pitchFamily="34" charset="0"/>
                          <a:cs typeface="Arial" pitchFamily="34" charset="0"/>
                        </a:rPr>
                        <a:t>University</a:t>
                      </a:r>
                      <a:endParaRPr kumimoji="0" lang="en-US" sz="1600" b="1" i="0" u="none" strike="noStrike" cap="none" normalizeH="0" baseline="0" noProof="0" dirty="0" smtClean="0">
                        <a:ln>
                          <a:noFill/>
                        </a:ln>
                        <a:solidFill>
                          <a:schemeClr val="tx1"/>
                        </a:solidFill>
                        <a:effectLst/>
                        <a:latin typeface="Arial" pitchFamily="34" charset="0"/>
                        <a:cs typeface="Arial" pitchFamily="34" charset="0"/>
                      </a:endParaRPr>
                    </a:p>
                  </a:txBody>
                  <a:tcPr anchor="ctr" horzOverflow="overflow"/>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Belgium</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tc>
              </a:tr>
              <a:tr h="439436">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600" b="1" u="none" strike="noStrike" cap="none" normalizeH="0" baseline="0" dirty="0" smtClean="0">
                          <a:ln>
                            <a:noFill/>
                          </a:ln>
                          <a:effectLst/>
                          <a:latin typeface="Arial" pitchFamily="34" charset="0"/>
                          <a:cs typeface="Arial" pitchFamily="34" charset="0"/>
                        </a:rPr>
                        <a:t> </a:t>
                      </a:r>
                      <a:r>
                        <a:rPr kumimoji="0" lang="tr-TR" sz="1600" b="1" u="none" strike="noStrike" cap="none" normalizeH="0" baseline="0" dirty="0" smtClean="0">
                          <a:ln>
                            <a:noFill/>
                          </a:ln>
                          <a:effectLst/>
                          <a:latin typeface="Arial" pitchFamily="34" charset="0"/>
                          <a:cs typeface="Arial" pitchFamily="34" charset="0"/>
                        </a:rPr>
                        <a:t>03</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rgbClr val="7AD57A"/>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tr-TR" sz="1600" b="1" u="none" strike="noStrike" cap="none" normalizeH="0" baseline="0" dirty="0" err="1" smtClean="0">
                          <a:ln>
                            <a:noFill/>
                          </a:ln>
                          <a:effectLst/>
                          <a:latin typeface="Arial" pitchFamily="34" charset="0"/>
                          <a:cs typeface="Arial" pitchFamily="34" charset="0"/>
                        </a:rPr>
                        <a:t>Vrije</a:t>
                      </a:r>
                      <a:r>
                        <a:rPr kumimoji="0" lang="tr-TR" sz="1600" b="1" u="none" strike="noStrike" cap="none" normalizeH="0" baseline="0" dirty="0" smtClean="0">
                          <a:ln>
                            <a:noFill/>
                          </a:ln>
                          <a:effectLst/>
                          <a:latin typeface="Arial" pitchFamily="34" charset="0"/>
                          <a:cs typeface="Arial" pitchFamily="34" charset="0"/>
                        </a:rPr>
                        <a:t> </a:t>
                      </a:r>
                      <a:r>
                        <a:rPr kumimoji="0" lang="tr-TR" sz="1600" b="1" u="none" strike="noStrike" cap="none" normalizeH="0" baseline="0" dirty="0" err="1" smtClean="0">
                          <a:ln>
                            <a:noFill/>
                          </a:ln>
                          <a:effectLst/>
                          <a:latin typeface="Arial" pitchFamily="34" charset="0"/>
                          <a:cs typeface="Arial" pitchFamily="34" charset="0"/>
                        </a:rPr>
                        <a:t>Universiteit</a:t>
                      </a:r>
                      <a:r>
                        <a:rPr kumimoji="0" lang="tr-TR" sz="1600" b="1" u="none" strike="noStrike" cap="none" normalizeH="0" baseline="0" dirty="0" smtClean="0">
                          <a:ln>
                            <a:noFill/>
                          </a:ln>
                          <a:effectLst/>
                          <a:latin typeface="Arial" pitchFamily="34" charset="0"/>
                          <a:cs typeface="Arial" pitchFamily="34" charset="0"/>
                        </a:rPr>
                        <a:t> </a:t>
                      </a:r>
                      <a:r>
                        <a:rPr kumimoji="0" lang="tr-TR" sz="1600" b="1" u="none" strike="noStrike" cap="none" normalizeH="0" baseline="0" dirty="0" err="1" smtClean="0">
                          <a:ln>
                            <a:noFill/>
                          </a:ln>
                          <a:effectLst/>
                          <a:latin typeface="Arial" pitchFamily="34" charset="0"/>
                          <a:cs typeface="Arial" pitchFamily="34" charset="0"/>
                        </a:rPr>
                        <a:t>Brussel</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rgbClr val="7AD57A"/>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defRPr/>
                      </a:pPr>
                      <a:r>
                        <a:rPr kumimoji="0" lang="en-US" sz="1600" u="none" strike="noStrike" cap="none" normalizeH="0" baseline="0" dirty="0" smtClean="0">
                          <a:ln>
                            <a:noFill/>
                          </a:ln>
                          <a:effectLst/>
                          <a:latin typeface="Arial" pitchFamily="34" charset="0"/>
                          <a:cs typeface="Arial" pitchFamily="34" charset="0"/>
                        </a:rPr>
                        <a:t>University</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rgbClr val="7AD57A"/>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latin typeface="Arial" pitchFamily="34" charset="0"/>
                          <a:cs typeface="Arial" pitchFamily="34" charset="0"/>
                        </a:rPr>
                        <a:t>Belgium</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rgbClr val="7AD57A"/>
                    </a:solidFill>
                  </a:tcPr>
                </a:tc>
              </a:tr>
              <a:tr h="439436">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tr-TR" sz="1600" b="1" i="0" u="none" strike="noStrike" cap="none" normalizeH="0" baseline="0" dirty="0" smtClean="0">
                          <a:ln>
                            <a:noFill/>
                          </a:ln>
                          <a:solidFill>
                            <a:schemeClr val="tx1"/>
                          </a:solidFill>
                          <a:effectLst/>
                          <a:latin typeface="Arial" pitchFamily="34" charset="0"/>
                          <a:cs typeface="Arial" pitchFamily="34" charset="0"/>
                        </a:rPr>
                        <a:t>04</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tr-TR" sz="1600" b="1" i="0" u="none" strike="noStrike" cap="none" normalizeH="0" baseline="0" dirty="0" smtClean="0">
                          <a:ln>
                            <a:noFill/>
                          </a:ln>
                          <a:solidFill>
                            <a:schemeClr val="tx1"/>
                          </a:solidFill>
                          <a:effectLst/>
                          <a:latin typeface="Arial" pitchFamily="34" charset="0"/>
                          <a:cs typeface="Arial" pitchFamily="34" charset="0"/>
                        </a:rPr>
                        <a:t>AIRBUS-</a:t>
                      </a:r>
                      <a:r>
                        <a:rPr kumimoji="0" lang="en-GB" sz="1600" b="1" i="0" u="none" strike="noStrike" cap="none" normalizeH="0" baseline="0" dirty="0" smtClean="0">
                          <a:ln>
                            <a:noFill/>
                          </a:ln>
                          <a:solidFill>
                            <a:schemeClr val="tx1"/>
                          </a:solidFill>
                          <a:effectLst/>
                          <a:latin typeface="Arial" pitchFamily="34" charset="0"/>
                          <a:cs typeface="Arial" pitchFamily="34" charset="0"/>
                        </a:rPr>
                        <a:t>EADS Innovation Works</a:t>
                      </a:r>
                    </a:p>
                  </a:txBody>
                  <a:tcPr anchor="ctr" horzOverflow="overflow"/>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defRPr/>
                      </a:pPr>
                      <a:r>
                        <a:rPr kumimoji="0" lang="en-US" sz="1600" u="none" strike="noStrike" kern="1200" cap="none" normalizeH="0" baseline="0" dirty="0" smtClean="0">
                          <a:ln>
                            <a:noFill/>
                          </a:ln>
                          <a:solidFill>
                            <a:schemeClr val="tx1"/>
                          </a:solidFill>
                          <a:effectLst/>
                          <a:latin typeface="Arial" pitchFamily="34" charset="0"/>
                          <a:ea typeface="+mn-ea"/>
                          <a:cs typeface="Arial" pitchFamily="34" charset="0"/>
                        </a:rPr>
                        <a:t>Large Industry</a:t>
                      </a:r>
                      <a:endParaRPr kumimoji="0" lang="en-GB" sz="1600" u="none" strike="noStrike" kern="1200" cap="none" normalizeH="0" baseline="0" dirty="0" smtClean="0">
                        <a:ln>
                          <a:noFill/>
                        </a:ln>
                        <a:solidFill>
                          <a:schemeClr val="tx1"/>
                        </a:solidFill>
                        <a:effectLst/>
                        <a:latin typeface="Arial" pitchFamily="34" charset="0"/>
                        <a:ea typeface="+mn-ea"/>
                        <a:cs typeface="Arial" pitchFamily="34" charset="0"/>
                      </a:endParaRPr>
                    </a:p>
                  </a:txBody>
                  <a:tcPr anchor="ctr" horzOverflow="overflow"/>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tr-TR" sz="1600" u="none" strike="noStrike" cap="none" normalizeH="0" baseline="0" dirty="0" smtClean="0">
                          <a:ln>
                            <a:noFill/>
                          </a:ln>
                          <a:effectLst/>
                          <a:latin typeface="Arial" pitchFamily="34" charset="0"/>
                          <a:cs typeface="Arial" pitchFamily="34" charset="0"/>
                        </a:rPr>
                        <a:t>France</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tc>
              </a:tr>
              <a:tr h="439436">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tr-TR" sz="1600" b="1" i="0" u="none" strike="noStrike" cap="none" normalizeH="0" baseline="0" dirty="0" smtClean="0">
                          <a:ln>
                            <a:noFill/>
                          </a:ln>
                          <a:solidFill>
                            <a:schemeClr val="tx1"/>
                          </a:solidFill>
                          <a:effectLst/>
                          <a:latin typeface="Arial" pitchFamily="34" charset="0"/>
                          <a:cs typeface="Arial" pitchFamily="34" charset="0"/>
                        </a:rPr>
                        <a:t>05</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rgbClr val="7AD57A"/>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tr-TR" sz="1600" b="1" i="0" u="none" strike="noStrike" cap="none" normalizeH="0" baseline="0" dirty="0" smtClean="0">
                          <a:ln>
                            <a:noFill/>
                          </a:ln>
                          <a:solidFill>
                            <a:schemeClr val="tx1"/>
                          </a:solidFill>
                          <a:effectLst/>
                          <a:latin typeface="Arial" pitchFamily="34" charset="0"/>
                          <a:cs typeface="Arial" pitchFamily="34" charset="0"/>
                        </a:rPr>
                        <a:t>LORIA</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rgbClr val="7AD57A"/>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latin typeface="Arial" pitchFamily="34" charset="0"/>
                          <a:cs typeface="Arial" pitchFamily="34" charset="0"/>
                        </a:rPr>
                        <a:t>Research Institute</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rgbClr val="7AD57A"/>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tr-TR" sz="1600" u="none" strike="noStrike" cap="none" normalizeH="0" baseline="0" dirty="0" smtClean="0">
                          <a:ln>
                            <a:noFill/>
                          </a:ln>
                          <a:effectLst/>
                          <a:latin typeface="Arial" pitchFamily="34" charset="0"/>
                          <a:cs typeface="Arial" pitchFamily="34" charset="0"/>
                        </a:rPr>
                        <a:t>France</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rgbClr val="7AD57A"/>
                    </a:solidFill>
                  </a:tcPr>
                </a:tc>
              </a:tr>
              <a:tr h="439436">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tr-TR" sz="1600" b="1" i="0" u="none" strike="noStrike" cap="none" normalizeH="0" baseline="0" dirty="0" smtClean="0">
                          <a:ln>
                            <a:noFill/>
                          </a:ln>
                          <a:solidFill>
                            <a:schemeClr val="tx1"/>
                          </a:solidFill>
                          <a:effectLst/>
                          <a:latin typeface="Arial" pitchFamily="34" charset="0"/>
                          <a:cs typeface="Arial" pitchFamily="34" charset="0"/>
                        </a:rPr>
                        <a:t>06</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pitchFamily="34" charset="0"/>
                          <a:cs typeface="Arial" pitchFamily="34" charset="0"/>
                        </a:rPr>
                        <a:t>OBEO</a:t>
                      </a:r>
                    </a:p>
                  </a:txBody>
                  <a:tcPr anchor="ctr"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cap="none" normalizeH="0" baseline="0" dirty="0" smtClean="0">
                          <a:ln>
                            <a:noFill/>
                          </a:ln>
                          <a:effectLst/>
                          <a:latin typeface="Arial" pitchFamily="34" charset="0"/>
                          <a:cs typeface="Arial" pitchFamily="34" charset="0"/>
                        </a:rPr>
                        <a:t>Small </a:t>
                      </a:r>
                      <a:r>
                        <a:rPr kumimoji="0" lang="tr-TR" sz="1600" u="none" strike="noStrike" cap="none" normalizeH="0" baseline="0" dirty="0" smtClean="0">
                          <a:ln>
                            <a:noFill/>
                          </a:ln>
                          <a:effectLst/>
                          <a:latin typeface="Arial" pitchFamily="34" charset="0"/>
                          <a:cs typeface="Arial" pitchFamily="34" charset="0"/>
                        </a:rPr>
                        <a:t>&amp; </a:t>
                      </a:r>
                      <a:r>
                        <a:rPr kumimoji="0" lang="en-US" sz="1600" u="none" strike="noStrike" cap="none" normalizeH="0" baseline="0" dirty="0" smtClean="0">
                          <a:ln>
                            <a:noFill/>
                          </a:ln>
                          <a:effectLst/>
                          <a:latin typeface="Arial" pitchFamily="34" charset="0"/>
                          <a:cs typeface="Arial" pitchFamily="34" charset="0"/>
                        </a:rPr>
                        <a:t>Medium sized</a:t>
                      </a:r>
                      <a:r>
                        <a:rPr kumimoji="0" lang="tr-TR" sz="1600" u="none" strike="noStrike" cap="none" normalizeH="0" baseline="0" dirty="0" smtClean="0">
                          <a:ln>
                            <a:noFill/>
                          </a:ln>
                          <a:effectLst/>
                          <a:latin typeface="Arial" pitchFamily="34" charset="0"/>
                          <a:cs typeface="Arial" pitchFamily="34" charset="0"/>
                        </a:rPr>
                        <a:t> </a:t>
                      </a:r>
                      <a:r>
                        <a:rPr kumimoji="0" lang="en-US" sz="1600" u="none" strike="noStrike" cap="none" normalizeH="0" baseline="0" dirty="0" smtClean="0">
                          <a:ln>
                            <a:noFill/>
                          </a:ln>
                          <a:effectLst/>
                          <a:latin typeface="Arial" pitchFamily="34" charset="0"/>
                          <a:cs typeface="Arial" pitchFamily="34" charset="0"/>
                        </a:rPr>
                        <a:t>Enterprise</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tr-TR" sz="1600" u="none" strike="noStrike" cap="none" normalizeH="0" baseline="0" dirty="0" smtClean="0">
                          <a:ln>
                            <a:noFill/>
                          </a:ln>
                          <a:effectLst/>
                          <a:latin typeface="Arial" pitchFamily="34" charset="0"/>
                          <a:cs typeface="Arial" pitchFamily="34" charset="0"/>
                        </a:rPr>
                        <a:t>France</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tc>
              </a:tr>
              <a:tr h="439436">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600" b="1" u="none" strike="noStrike" cap="none" normalizeH="0" baseline="0" dirty="0" smtClean="0">
                          <a:ln>
                            <a:noFill/>
                          </a:ln>
                          <a:effectLst/>
                          <a:latin typeface="Arial" pitchFamily="34" charset="0"/>
                          <a:cs typeface="Arial" pitchFamily="34" charset="0"/>
                        </a:rPr>
                        <a:t> </a:t>
                      </a:r>
                      <a:r>
                        <a:rPr kumimoji="0" lang="tr-TR" sz="1600" b="1" u="none" strike="noStrike" cap="none" normalizeH="0" baseline="0" dirty="0" smtClean="0">
                          <a:ln>
                            <a:noFill/>
                          </a:ln>
                          <a:effectLst/>
                          <a:latin typeface="Arial" pitchFamily="34" charset="0"/>
                          <a:cs typeface="Arial" pitchFamily="34" charset="0"/>
                        </a:rPr>
                        <a:t>07</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rgbClr val="7AD57A"/>
                    </a:solidFill>
                  </a:tcPr>
                </a:tc>
                <a:tc>
                  <a:txBody>
                    <a:bodyPr/>
                    <a:lstStyle/>
                    <a:p>
                      <a:r>
                        <a:rPr kumimoji="0" lang="tr-TR" sz="1600" b="1" i="0" u="none" strike="noStrike" kern="1200" cap="none" normalizeH="0" baseline="0" dirty="0" smtClean="0">
                          <a:ln>
                            <a:noFill/>
                          </a:ln>
                          <a:solidFill>
                            <a:schemeClr val="tx1"/>
                          </a:solidFill>
                          <a:effectLst/>
                          <a:latin typeface="Arial" pitchFamily="34" charset="0"/>
                          <a:ea typeface="+mn-ea"/>
                          <a:cs typeface="Arial" pitchFamily="34" charset="0"/>
                        </a:rPr>
                        <a:t>MANTIS</a:t>
                      </a:r>
                      <a:endParaRPr kumimoji="0" lang="en-US" sz="1600" b="1" i="0" u="none" strike="noStrike" kern="1200" cap="none" normalizeH="0" baseline="0" dirty="0">
                        <a:ln>
                          <a:noFill/>
                        </a:ln>
                        <a:solidFill>
                          <a:schemeClr val="tx1"/>
                        </a:solidFill>
                        <a:effectLst/>
                        <a:latin typeface="Arial" pitchFamily="34" charset="0"/>
                        <a:ea typeface="+mn-ea"/>
                        <a:cs typeface="Arial" pitchFamily="34" charset="0"/>
                      </a:endParaRPr>
                    </a:p>
                  </a:txBody>
                  <a:tcPr anchor="ctr" horzOverflow="overflow">
                    <a:solidFill>
                      <a:srgbClr val="7AD57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cap="none" normalizeH="0" baseline="0" dirty="0" smtClean="0">
                          <a:ln>
                            <a:noFill/>
                          </a:ln>
                          <a:effectLst/>
                          <a:latin typeface="Arial" pitchFamily="34" charset="0"/>
                          <a:cs typeface="Arial" pitchFamily="34" charset="0"/>
                        </a:rPr>
                        <a:t>Small </a:t>
                      </a:r>
                      <a:r>
                        <a:rPr kumimoji="0" lang="tr-TR" sz="1600" u="none" strike="noStrike" cap="none" normalizeH="0" baseline="0" dirty="0" smtClean="0">
                          <a:ln>
                            <a:noFill/>
                          </a:ln>
                          <a:effectLst/>
                          <a:latin typeface="Arial" pitchFamily="34" charset="0"/>
                          <a:cs typeface="Arial" pitchFamily="34" charset="0"/>
                        </a:rPr>
                        <a:t>&amp; </a:t>
                      </a:r>
                      <a:r>
                        <a:rPr kumimoji="0" lang="en-US" sz="1600" u="none" strike="noStrike" cap="none" normalizeH="0" baseline="0" dirty="0" smtClean="0">
                          <a:ln>
                            <a:noFill/>
                          </a:ln>
                          <a:effectLst/>
                          <a:latin typeface="Arial" pitchFamily="34" charset="0"/>
                          <a:cs typeface="Arial" pitchFamily="34" charset="0"/>
                        </a:rPr>
                        <a:t>Medium sized</a:t>
                      </a:r>
                      <a:r>
                        <a:rPr kumimoji="0" lang="tr-TR" sz="1600" u="none" strike="noStrike" cap="none" normalizeH="0" baseline="0" dirty="0" smtClean="0">
                          <a:ln>
                            <a:noFill/>
                          </a:ln>
                          <a:effectLst/>
                          <a:latin typeface="Arial" pitchFamily="34" charset="0"/>
                          <a:cs typeface="Arial" pitchFamily="34" charset="0"/>
                        </a:rPr>
                        <a:t> </a:t>
                      </a:r>
                      <a:r>
                        <a:rPr kumimoji="0" lang="en-US" sz="1600" u="none" strike="noStrike" cap="none" normalizeH="0" baseline="0" dirty="0" smtClean="0">
                          <a:ln>
                            <a:noFill/>
                          </a:ln>
                          <a:effectLst/>
                          <a:latin typeface="Arial" pitchFamily="34" charset="0"/>
                          <a:cs typeface="Arial" pitchFamily="34" charset="0"/>
                        </a:rPr>
                        <a:t>Enterprise</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rgbClr val="7AD57A"/>
                    </a:solidFill>
                  </a:tcPr>
                </a:tc>
                <a:tc>
                  <a:txBody>
                    <a:bodyPr/>
                    <a:lstStyle/>
                    <a:p>
                      <a:r>
                        <a:rPr kumimoji="0" lang="en-US" sz="1600" u="none" strike="noStrike" cap="none" normalizeH="0" baseline="0" dirty="0" smtClean="0">
                          <a:ln>
                            <a:noFill/>
                          </a:ln>
                          <a:solidFill>
                            <a:srgbClr val="FF0000"/>
                          </a:solidFill>
                          <a:effectLst/>
                          <a:latin typeface="Arial" pitchFamily="34" charset="0"/>
                          <a:cs typeface="Arial" pitchFamily="34" charset="0"/>
                        </a:rPr>
                        <a:t>Turkey</a:t>
                      </a:r>
                      <a:endParaRPr lang="en-US" sz="1600" dirty="0">
                        <a:solidFill>
                          <a:srgbClr val="FF0000"/>
                        </a:solidFill>
                      </a:endParaRPr>
                    </a:p>
                  </a:txBody>
                  <a:tcPr anchor="ctr" horzOverflow="overflow">
                    <a:solidFill>
                      <a:srgbClr val="7AD57A"/>
                    </a:solidFill>
                  </a:tcPr>
                </a:tc>
              </a:tr>
              <a:tr h="439436">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tr-TR" sz="1600" b="1" i="0" u="none" strike="noStrike" cap="none" normalizeH="0" baseline="0" dirty="0" smtClean="0">
                          <a:ln>
                            <a:noFill/>
                          </a:ln>
                          <a:solidFill>
                            <a:schemeClr val="tx1"/>
                          </a:solidFill>
                          <a:effectLst/>
                          <a:latin typeface="Arial" pitchFamily="34" charset="0"/>
                          <a:cs typeface="Arial" pitchFamily="34" charset="0"/>
                        </a:rPr>
                        <a:t>08</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tr-TR" sz="1600" b="1" i="0" u="none" strike="noStrike" kern="1200" cap="none" normalizeH="0" baseline="0" dirty="0" smtClean="0">
                          <a:ln>
                            <a:noFill/>
                          </a:ln>
                          <a:solidFill>
                            <a:schemeClr val="tx1"/>
                          </a:solidFill>
                          <a:effectLst/>
                          <a:latin typeface="Arial" pitchFamily="34" charset="0"/>
                          <a:ea typeface="+mn-ea"/>
                          <a:cs typeface="Arial" pitchFamily="34" charset="0"/>
                        </a:rPr>
                        <a:t>UNIT</a:t>
                      </a:r>
                      <a:endParaRPr kumimoji="0" lang="en-GB" sz="1600" b="1" i="0" u="none" strike="noStrike" kern="1200" cap="none" normalizeH="0" baseline="0" dirty="0" smtClean="0">
                        <a:ln>
                          <a:noFill/>
                        </a:ln>
                        <a:solidFill>
                          <a:schemeClr val="tx1"/>
                        </a:solidFill>
                        <a:effectLst/>
                        <a:latin typeface="Arial" pitchFamily="34" charset="0"/>
                        <a:ea typeface="+mn-ea"/>
                        <a:cs typeface="Arial" pitchFamily="34" charset="0"/>
                      </a:endParaRPr>
                    </a:p>
                  </a:txBody>
                  <a:tcPr anchor="ctr"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cap="none" normalizeH="0" baseline="0" dirty="0" smtClean="0">
                          <a:ln>
                            <a:noFill/>
                          </a:ln>
                          <a:effectLst/>
                          <a:latin typeface="Arial" pitchFamily="34" charset="0"/>
                          <a:cs typeface="Arial" pitchFamily="34" charset="0"/>
                        </a:rPr>
                        <a:t>Small </a:t>
                      </a:r>
                      <a:r>
                        <a:rPr kumimoji="0" lang="tr-TR" sz="1600" u="none" strike="noStrike" cap="none" normalizeH="0" baseline="0" dirty="0" smtClean="0">
                          <a:ln>
                            <a:noFill/>
                          </a:ln>
                          <a:effectLst/>
                          <a:latin typeface="Arial" pitchFamily="34" charset="0"/>
                          <a:cs typeface="Arial" pitchFamily="34" charset="0"/>
                        </a:rPr>
                        <a:t>&amp; </a:t>
                      </a:r>
                      <a:r>
                        <a:rPr kumimoji="0" lang="en-US" sz="1600" u="none" strike="noStrike" cap="none" normalizeH="0" baseline="0" dirty="0" smtClean="0">
                          <a:ln>
                            <a:noFill/>
                          </a:ln>
                          <a:effectLst/>
                          <a:latin typeface="Arial" pitchFamily="34" charset="0"/>
                          <a:cs typeface="Arial" pitchFamily="34" charset="0"/>
                        </a:rPr>
                        <a:t>Medium sized</a:t>
                      </a:r>
                      <a:r>
                        <a:rPr kumimoji="0" lang="tr-TR" sz="1600" u="none" strike="noStrike" cap="none" normalizeH="0" baseline="0" dirty="0" smtClean="0">
                          <a:ln>
                            <a:noFill/>
                          </a:ln>
                          <a:effectLst/>
                          <a:latin typeface="Arial" pitchFamily="34" charset="0"/>
                          <a:cs typeface="Arial" pitchFamily="34" charset="0"/>
                        </a:rPr>
                        <a:t> </a:t>
                      </a:r>
                      <a:r>
                        <a:rPr kumimoji="0" lang="en-US" sz="1600" u="none" strike="noStrike" cap="none" normalizeH="0" baseline="0" dirty="0" smtClean="0">
                          <a:ln>
                            <a:noFill/>
                          </a:ln>
                          <a:effectLst/>
                          <a:latin typeface="Arial" pitchFamily="34" charset="0"/>
                          <a:cs typeface="Arial" pitchFamily="34" charset="0"/>
                        </a:rPr>
                        <a:t>Enterprise</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Arial" pitchFamily="34" charset="0"/>
                          <a:cs typeface="Arial" pitchFamily="34" charset="0"/>
                        </a:rPr>
                        <a:t>Turkey</a:t>
                      </a:r>
                      <a:endParaRPr kumimoji="0" lang="en-GB" sz="1600" b="1" i="0" u="none" strike="noStrike" cap="none" normalizeH="0" baseline="0" dirty="0" smtClean="0">
                        <a:ln>
                          <a:noFill/>
                        </a:ln>
                        <a:solidFill>
                          <a:srgbClr val="FF0000"/>
                        </a:solidFill>
                        <a:effectLst/>
                        <a:latin typeface="Arial" pitchFamily="34" charset="0"/>
                        <a:cs typeface="Arial" pitchFamily="34" charset="0"/>
                      </a:endParaRPr>
                    </a:p>
                  </a:txBody>
                  <a:tcPr anchor="ctr" horzOverflow="overflow"/>
                </a:tc>
              </a:tr>
              <a:tr h="439436">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tr-TR" sz="1600" b="1" i="0" u="none" strike="noStrike" cap="none" normalizeH="0" baseline="0" dirty="0" smtClean="0">
                          <a:ln>
                            <a:noFill/>
                          </a:ln>
                          <a:solidFill>
                            <a:schemeClr val="tx1"/>
                          </a:solidFill>
                          <a:effectLst/>
                          <a:latin typeface="Arial" pitchFamily="34" charset="0"/>
                          <a:cs typeface="Arial" pitchFamily="34" charset="0"/>
                        </a:rPr>
                        <a:t>09</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rgbClr val="7AD57A"/>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tr-TR" sz="1600" b="1" i="0" u="none" strike="noStrike" kern="1200" cap="none" normalizeH="0" baseline="0" dirty="0" smtClean="0">
                          <a:ln>
                            <a:noFill/>
                          </a:ln>
                          <a:solidFill>
                            <a:schemeClr val="tx1"/>
                          </a:solidFill>
                          <a:effectLst/>
                          <a:latin typeface="Arial" pitchFamily="34" charset="0"/>
                          <a:ea typeface="+mn-ea"/>
                          <a:cs typeface="Arial" pitchFamily="34" charset="0"/>
                        </a:rPr>
                        <a:t>KOCSISTEM</a:t>
                      </a:r>
                      <a:endParaRPr kumimoji="0" lang="en-GB" sz="1600" b="1" i="0" u="none" strike="noStrike" kern="1200" cap="none" normalizeH="0" baseline="0" dirty="0" smtClean="0">
                        <a:ln>
                          <a:noFill/>
                        </a:ln>
                        <a:solidFill>
                          <a:schemeClr val="tx1"/>
                        </a:solidFill>
                        <a:effectLst/>
                        <a:latin typeface="Arial" pitchFamily="34" charset="0"/>
                        <a:ea typeface="+mn-ea"/>
                        <a:cs typeface="Arial" pitchFamily="34" charset="0"/>
                      </a:endParaRPr>
                    </a:p>
                  </a:txBody>
                  <a:tcPr anchor="ctr" horzOverflow="overflow">
                    <a:solidFill>
                      <a:srgbClr val="7AD57A"/>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defRPr/>
                      </a:pPr>
                      <a:r>
                        <a:rPr kumimoji="0" lang="en-US" sz="1600" u="none" strike="noStrike" kern="1200" cap="none" normalizeH="0" baseline="0" dirty="0" smtClean="0">
                          <a:ln>
                            <a:noFill/>
                          </a:ln>
                          <a:solidFill>
                            <a:schemeClr val="tx1"/>
                          </a:solidFill>
                          <a:effectLst/>
                          <a:latin typeface="Arial" pitchFamily="34" charset="0"/>
                          <a:ea typeface="+mn-ea"/>
                          <a:cs typeface="Arial" pitchFamily="34" charset="0"/>
                        </a:rPr>
                        <a:t>Large Industry</a:t>
                      </a:r>
                      <a:endParaRPr kumimoji="0" lang="en-GB" sz="1600" u="none" strike="noStrike" kern="1200" cap="none" normalizeH="0" baseline="0" dirty="0" smtClean="0">
                        <a:ln>
                          <a:noFill/>
                        </a:ln>
                        <a:solidFill>
                          <a:schemeClr val="tx1"/>
                        </a:solidFill>
                        <a:effectLst/>
                        <a:latin typeface="Arial" pitchFamily="34" charset="0"/>
                        <a:ea typeface="+mn-ea"/>
                        <a:cs typeface="Arial" pitchFamily="34" charset="0"/>
                      </a:endParaRPr>
                    </a:p>
                  </a:txBody>
                  <a:tcPr anchor="ctr" horzOverflow="overflow">
                    <a:solidFill>
                      <a:srgbClr val="7AD57A"/>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Arial" pitchFamily="34" charset="0"/>
                          <a:cs typeface="Arial" pitchFamily="34" charset="0"/>
                        </a:rPr>
                        <a:t>Turkey</a:t>
                      </a:r>
                      <a:endParaRPr kumimoji="0" lang="en-GB" sz="1600" b="1" i="0" u="none" strike="noStrike" cap="none" normalizeH="0" baseline="0" dirty="0" smtClean="0">
                        <a:ln>
                          <a:noFill/>
                        </a:ln>
                        <a:solidFill>
                          <a:srgbClr val="FF0000"/>
                        </a:solidFill>
                        <a:effectLst/>
                        <a:latin typeface="Arial" pitchFamily="34" charset="0"/>
                        <a:cs typeface="Arial" pitchFamily="34" charset="0"/>
                      </a:endParaRPr>
                    </a:p>
                  </a:txBody>
                  <a:tcPr anchor="ctr" horzOverflow="overflow">
                    <a:solidFill>
                      <a:srgbClr val="7AD57A"/>
                    </a:solidFill>
                  </a:tcPr>
                </a:tc>
              </a:tr>
              <a:tr h="439436">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pitchFamily="34" charset="0"/>
                          <a:cs typeface="Arial" pitchFamily="34" charset="0"/>
                        </a:rPr>
                        <a:t>10</a:t>
                      </a:r>
                    </a:p>
                  </a:txBody>
                  <a:tcPr anchor="ctr" horzOverflow="overflow">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kern="1200" cap="none" normalizeH="0" baseline="0" dirty="0" smtClean="0">
                          <a:ln>
                            <a:noFill/>
                          </a:ln>
                          <a:solidFill>
                            <a:schemeClr val="tx1"/>
                          </a:solidFill>
                          <a:effectLst/>
                          <a:latin typeface="Arial" pitchFamily="34" charset="0"/>
                          <a:ea typeface="+mn-ea"/>
                          <a:cs typeface="Arial" pitchFamily="34" charset="0"/>
                        </a:rPr>
                        <a:t>H</a:t>
                      </a:r>
                      <a:r>
                        <a:rPr kumimoji="0" lang="tr-TR" sz="1600" b="1" i="0" u="none" strike="noStrike" kern="1200" cap="none" normalizeH="0" baseline="0" dirty="0" smtClean="0">
                          <a:ln>
                            <a:noFill/>
                          </a:ln>
                          <a:solidFill>
                            <a:schemeClr val="tx1"/>
                          </a:solidFill>
                          <a:effectLst/>
                          <a:latin typeface="Arial" pitchFamily="34" charset="0"/>
                          <a:ea typeface="+mn-ea"/>
                          <a:cs typeface="Arial" pitchFamily="34" charset="0"/>
                        </a:rPr>
                        <a:t>ISBIM</a:t>
                      </a:r>
                      <a:endParaRPr kumimoji="0" lang="en-GB" sz="1600" b="1" i="0" u="none" strike="noStrike" kern="1200" cap="none" normalizeH="0" baseline="0" dirty="0" smtClean="0">
                        <a:ln>
                          <a:noFill/>
                        </a:ln>
                        <a:solidFill>
                          <a:schemeClr val="tx1"/>
                        </a:solidFill>
                        <a:effectLst/>
                        <a:latin typeface="Arial" pitchFamily="34" charset="0"/>
                        <a:ea typeface="+mn-ea"/>
                        <a:cs typeface="Arial" pitchFamily="34" charset="0"/>
                      </a:endParaRPr>
                    </a:p>
                  </a:txBody>
                  <a:tcPr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cap="none" normalizeH="0" baseline="0" dirty="0" smtClean="0">
                          <a:ln>
                            <a:noFill/>
                          </a:ln>
                          <a:effectLst/>
                          <a:latin typeface="Arial" pitchFamily="34" charset="0"/>
                          <a:cs typeface="Arial" pitchFamily="34" charset="0"/>
                        </a:rPr>
                        <a:t>Small </a:t>
                      </a:r>
                      <a:r>
                        <a:rPr kumimoji="0" lang="tr-TR" sz="1600" u="none" strike="noStrike" cap="none" normalizeH="0" baseline="0" dirty="0" smtClean="0">
                          <a:ln>
                            <a:noFill/>
                          </a:ln>
                          <a:effectLst/>
                          <a:latin typeface="Arial" pitchFamily="34" charset="0"/>
                          <a:cs typeface="Arial" pitchFamily="34" charset="0"/>
                        </a:rPr>
                        <a:t>&amp; </a:t>
                      </a:r>
                      <a:r>
                        <a:rPr kumimoji="0" lang="en-US" sz="1600" u="none" strike="noStrike" cap="none" normalizeH="0" baseline="0" dirty="0" smtClean="0">
                          <a:ln>
                            <a:noFill/>
                          </a:ln>
                          <a:effectLst/>
                          <a:latin typeface="Arial" pitchFamily="34" charset="0"/>
                          <a:cs typeface="Arial" pitchFamily="34" charset="0"/>
                        </a:rPr>
                        <a:t>Medium sized</a:t>
                      </a:r>
                      <a:r>
                        <a:rPr kumimoji="0" lang="tr-TR" sz="1600" u="none" strike="noStrike" cap="none" normalizeH="0" baseline="0" dirty="0" smtClean="0">
                          <a:ln>
                            <a:noFill/>
                          </a:ln>
                          <a:effectLst/>
                          <a:latin typeface="Arial" pitchFamily="34" charset="0"/>
                          <a:cs typeface="Arial" pitchFamily="34" charset="0"/>
                        </a:rPr>
                        <a:t> </a:t>
                      </a:r>
                      <a:r>
                        <a:rPr kumimoji="0" lang="en-US" sz="1600" u="none" strike="noStrike" cap="none" normalizeH="0" baseline="0" dirty="0" smtClean="0">
                          <a:ln>
                            <a:noFill/>
                          </a:ln>
                          <a:effectLst/>
                          <a:latin typeface="Arial" pitchFamily="34" charset="0"/>
                          <a:cs typeface="Arial" pitchFamily="34" charset="0"/>
                        </a:rPr>
                        <a:t>Enterprise</a:t>
                      </a:r>
                      <a:endParaRPr kumimoji="0" lang="en-GB"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noProof="0" dirty="0" smtClean="0">
                          <a:ln>
                            <a:noFill/>
                          </a:ln>
                          <a:solidFill>
                            <a:srgbClr val="FF0000"/>
                          </a:solidFill>
                          <a:effectLst/>
                          <a:latin typeface="Arial" pitchFamily="34" charset="0"/>
                          <a:cs typeface="Arial" pitchFamily="34" charset="0"/>
                        </a:rPr>
                        <a:t>Turkey</a:t>
                      </a:r>
                    </a:p>
                  </a:txBody>
                  <a:tcPr anchor="ctr" horzOverflow="overflow">
                    <a:noFill/>
                  </a:tcPr>
                </a:tc>
              </a:tr>
            </a:tbl>
          </a:graphicData>
        </a:graphic>
      </p:graphicFrame>
    </p:spTree>
    <p:extLst>
      <p:ext uri="{BB962C8B-B14F-4D97-AF65-F5344CB8AC3E}">
        <p14:creationId xmlns:p14="http://schemas.microsoft.com/office/powerpoint/2010/main" val="1708803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ModelWriter</a:t>
            </a:r>
            <a:br>
              <a:rPr lang="en-GB" dirty="0" smtClean="0"/>
            </a:br>
            <a:r>
              <a:rPr lang="en-US" dirty="0" smtClean="0"/>
              <a:t>Today’s</a:t>
            </a:r>
            <a:r>
              <a:rPr lang="tr-TR" dirty="0" smtClean="0"/>
              <a:t> </a:t>
            </a:r>
            <a:r>
              <a:rPr lang="en-GB" dirty="0"/>
              <a:t>Knowledge Capture</a:t>
            </a:r>
          </a:p>
        </p:txBody>
      </p:sp>
      <p:graphicFrame>
        <p:nvGraphicFramePr>
          <p:cNvPr id="5" name="Diagram 4"/>
          <p:cNvGraphicFramePr/>
          <p:nvPr>
            <p:extLst>
              <p:ext uri="{D42A27DB-BD31-4B8C-83A1-F6EECF244321}">
                <p14:modId xmlns:p14="http://schemas.microsoft.com/office/powerpoint/2010/main" val="1865739868"/>
              </p:ext>
            </p:extLst>
          </p:nvPr>
        </p:nvGraphicFramePr>
        <p:xfrm>
          <a:off x="124528" y="1149350"/>
          <a:ext cx="8382001" cy="5203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795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ModelWriter </a:t>
            </a:r>
            <a:br>
              <a:rPr lang="en-GB" dirty="0" smtClean="0"/>
            </a:br>
            <a:r>
              <a:rPr lang="en-GB" dirty="0" smtClean="0"/>
              <a:t>bi-directional </a:t>
            </a:r>
            <a:r>
              <a:rPr lang="en-GB" dirty="0"/>
              <a:t>Knowledge Capture </a:t>
            </a:r>
            <a:r>
              <a:rPr lang="en-GB" dirty="0" smtClean="0"/>
              <a:t>tool</a:t>
            </a:r>
            <a:endParaRPr lang="en-GB" dirty="0">
              <a:solidFill>
                <a:schemeClr val="tx1">
                  <a:lumMod val="50000"/>
                  <a:lumOff val="50000"/>
                </a:schemeClr>
              </a:solidFill>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l="806" t="2258" r="2669" b="2767"/>
          <a:stretch/>
        </p:blipFill>
        <p:spPr bwMode="auto">
          <a:xfrm>
            <a:off x="467544" y="1340768"/>
            <a:ext cx="8365300" cy="4536504"/>
          </a:xfrm>
          <a:prstGeom prst="rect">
            <a:avLst/>
          </a:prstGeom>
          <a:noFill/>
          <a:ln>
            <a:noFill/>
          </a:ln>
        </p:spPr>
      </p:pic>
    </p:spTree>
    <p:extLst>
      <p:ext uri="{BB962C8B-B14F-4D97-AF65-F5344CB8AC3E}">
        <p14:creationId xmlns:p14="http://schemas.microsoft.com/office/powerpoint/2010/main" val="51434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ModelWriter</a:t>
            </a:r>
            <a:br>
              <a:rPr lang="en-GB" dirty="0" smtClean="0"/>
            </a:br>
            <a:r>
              <a:rPr lang="en-GB" dirty="0"/>
              <a:t>Text-Based Knowledge Extraction</a:t>
            </a:r>
            <a:endParaRPr lang="en-GB" dirty="0">
              <a:solidFill>
                <a:schemeClr val="tx1">
                  <a:lumMod val="50000"/>
                  <a:lumOff val="50000"/>
                </a:schemeClr>
              </a:solidFill>
            </a:endParaRPr>
          </a:p>
        </p:txBody>
      </p:sp>
      <p:graphicFrame>
        <p:nvGraphicFramePr>
          <p:cNvPr id="8" name="Diagram 7"/>
          <p:cNvGraphicFramePr/>
          <p:nvPr>
            <p:extLst>
              <p:ext uri="{D42A27DB-BD31-4B8C-83A1-F6EECF244321}">
                <p14:modId xmlns:p14="http://schemas.microsoft.com/office/powerpoint/2010/main" val="1029061459"/>
              </p:ext>
            </p:extLst>
          </p:nvPr>
        </p:nvGraphicFramePr>
        <p:xfrm>
          <a:off x="1174397" y="1885244"/>
          <a:ext cx="6925995" cy="33439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8919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ModelWriter</a:t>
            </a:r>
            <a:br>
              <a:rPr lang="en-US" dirty="0" smtClean="0"/>
            </a:br>
            <a:r>
              <a:rPr lang="en-US" dirty="0" smtClean="0"/>
              <a:t>Further Knowledge Valorizations</a:t>
            </a:r>
            <a:endParaRPr lang="en-GB" dirty="0">
              <a:solidFill>
                <a:schemeClr val="tx1">
                  <a:lumMod val="50000"/>
                  <a:lumOff val="50000"/>
                </a:schemeClr>
              </a:solidFill>
            </a:endParaRPr>
          </a:p>
        </p:txBody>
      </p:sp>
      <p:graphicFrame>
        <p:nvGraphicFramePr>
          <p:cNvPr id="5" name="Diagram 4"/>
          <p:cNvGraphicFramePr/>
          <p:nvPr>
            <p:extLst>
              <p:ext uri="{D42A27DB-BD31-4B8C-83A1-F6EECF244321}">
                <p14:modId xmlns:p14="http://schemas.microsoft.com/office/powerpoint/2010/main" val="2521587106"/>
              </p:ext>
            </p:extLst>
          </p:nvPr>
        </p:nvGraphicFramePr>
        <p:xfrm>
          <a:off x="107504" y="967008"/>
          <a:ext cx="8640960" cy="5198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8833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Turkish Consortium</a:t>
            </a:r>
            <a:br>
              <a:rPr lang="en-US" dirty="0" smtClean="0"/>
            </a:br>
            <a:r>
              <a:rPr lang="en-US" dirty="0" smtClean="0"/>
              <a:t>University</a:t>
            </a:r>
            <a:r>
              <a:rPr lang="tr-TR" dirty="0" smtClean="0"/>
              <a:t> </a:t>
            </a:r>
            <a:r>
              <a:rPr lang="en-US" dirty="0" smtClean="0"/>
              <a:t>Collaboration</a:t>
            </a:r>
            <a:endParaRPr lang="en-US" dirty="0"/>
          </a:p>
        </p:txBody>
      </p:sp>
      <p:graphicFrame>
        <p:nvGraphicFramePr>
          <p:cNvPr id="10" name="Diagram 9"/>
          <p:cNvGraphicFramePr/>
          <p:nvPr>
            <p:extLst>
              <p:ext uri="{D42A27DB-BD31-4B8C-83A1-F6EECF244321}">
                <p14:modId xmlns:p14="http://schemas.microsoft.com/office/powerpoint/2010/main" val="3167205712"/>
              </p:ext>
            </p:extLst>
          </p:nvPr>
        </p:nvGraphicFramePr>
        <p:xfrm>
          <a:off x="519289" y="1397000"/>
          <a:ext cx="8365067"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ular Callout 10"/>
          <p:cNvSpPr/>
          <p:nvPr/>
        </p:nvSpPr>
        <p:spPr bwMode="auto">
          <a:xfrm>
            <a:off x="993422" y="1522381"/>
            <a:ext cx="2338476" cy="584775"/>
          </a:xfrm>
          <a:prstGeom prst="wedgeRectCallout">
            <a:avLst>
              <a:gd name="adj1" fmla="val 62323"/>
              <a:gd name="adj2" fmla="val -259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r>
              <a:rPr kumimoji="0" lang="en-US" sz="1600" b="1" i="0" u="none" strike="noStrike" cap="none" normalizeH="0" baseline="0" dirty="0" smtClean="0">
                <a:ln>
                  <a:noFill/>
                </a:ln>
                <a:solidFill>
                  <a:schemeClr val="tx1"/>
                </a:solidFill>
                <a:effectLst/>
                <a:cs typeface="Times New Roman" panose="02020603050405020304" pitchFamily="18" charset="0"/>
              </a:rPr>
              <a:t>McGill University &amp; University of Antwerp</a:t>
            </a:r>
            <a:endParaRPr kumimoji="0" lang="en-US" sz="1600" b="1" i="0" u="none" strike="noStrike" cap="none" normalizeH="0" baseline="0" dirty="0" smtClean="0">
              <a:ln>
                <a:noFill/>
              </a:ln>
              <a:solidFill>
                <a:schemeClr val="tx1"/>
              </a:solidFill>
              <a:effectLst/>
            </a:endParaRPr>
          </a:p>
        </p:txBody>
      </p:sp>
      <p:sp>
        <p:nvSpPr>
          <p:cNvPr id="12" name="Rectangular Callout 11"/>
          <p:cNvSpPr/>
          <p:nvPr/>
        </p:nvSpPr>
        <p:spPr bwMode="auto">
          <a:xfrm>
            <a:off x="5940152" y="3402232"/>
            <a:ext cx="3024336" cy="584775"/>
          </a:xfrm>
          <a:prstGeom prst="wedgeRectCallout">
            <a:avLst>
              <a:gd name="adj1" fmla="val -1144"/>
              <a:gd name="adj2" fmla="val 70871"/>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r>
              <a:rPr lang="tr-TR" sz="1600" b="1" dirty="0" smtClean="0">
                <a:ea typeface="Times New Roman" panose="02020603050405020304" pitchFamily="18" charset="0"/>
                <a:cs typeface="Times New Roman" panose="02020603050405020304" pitchFamily="18" charset="0"/>
              </a:rPr>
              <a:t>Multi Agent Software </a:t>
            </a:r>
            <a:r>
              <a:rPr lang="tr-TR" sz="1600" b="1" dirty="0" err="1" smtClean="0">
                <a:ea typeface="Times New Roman" panose="02020603050405020304" pitchFamily="18" charset="0"/>
                <a:cs typeface="Times New Roman" panose="02020603050405020304" pitchFamily="18" charset="0"/>
              </a:rPr>
              <a:t>Lab</a:t>
            </a:r>
            <a:r>
              <a:rPr lang="tr-TR" sz="1600" b="1" dirty="0" smtClean="0">
                <a:ea typeface="Times New Roman" panose="02020603050405020304" pitchFamily="18" charset="0"/>
                <a:cs typeface="Times New Roman" panose="02020603050405020304" pitchFamily="18" charset="0"/>
              </a:rPr>
              <a:t>.</a:t>
            </a:r>
          </a:p>
          <a:p>
            <a:r>
              <a:rPr lang="tr-TR" sz="1600" b="1" dirty="0" smtClean="0">
                <a:ea typeface="Times New Roman" panose="02020603050405020304" pitchFamily="18" charset="0"/>
                <a:cs typeface="Times New Roman" panose="02020603050405020304" pitchFamily="18" charset="0"/>
              </a:rPr>
              <a:t>Ege </a:t>
            </a:r>
            <a:r>
              <a:rPr lang="tr-TR" sz="1600" b="1" dirty="0" err="1" smtClean="0">
                <a:ea typeface="Times New Roman" panose="02020603050405020304" pitchFamily="18" charset="0"/>
                <a:cs typeface="Times New Roman" panose="02020603050405020304" pitchFamily="18" charset="0"/>
              </a:rPr>
              <a:t>University</a:t>
            </a:r>
            <a:endParaRPr lang="en-US" sz="1600" b="1" dirty="0" smtClean="0">
              <a:ea typeface="Times New Roman" panose="02020603050405020304" pitchFamily="18" charset="0"/>
              <a:cs typeface="Times New Roman" panose="02020603050405020304" pitchFamily="18" charset="0"/>
            </a:endParaRPr>
          </a:p>
        </p:txBody>
      </p:sp>
      <p:sp>
        <p:nvSpPr>
          <p:cNvPr id="13" name="Rectangular Callout 12"/>
          <p:cNvSpPr/>
          <p:nvPr/>
        </p:nvSpPr>
        <p:spPr bwMode="auto">
          <a:xfrm>
            <a:off x="189150" y="5351017"/>
            <a:ext cx="2726666" cy="584775"/>
          </a:xfrm>
          <a:prstGeom prst="wedgeRectCallout">
            <a:avLst>
              <a:gd name="adj1" fmla="val -641"/>
              <a:gd name="adj2" fmla="val -7995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r>
              <a:rPr lang="en-US" sz="1600" b="1" dirty="0" smtClean="0">
                <a:ea typeface="Times New Roman" panose="02020603050405020304" pitchFamily="18" charset="0"/>
                <a:cs typeface="Times New Roman" panose="02020603050405020304" pitchFamily="18" charset="0"/>
              </a:rPr>
              <a:t>Comp</a:t>
            </a:r>
            <a:r>
              <a:rPr lang="tr-TR" sz="1600" b="1" dirty="0" err="1" smtClean="0">
                <a:ea typeface="Times New Roman" panose="02020603050405020304" pitchFamily="18" charset="0"/>
                <a:cs typeface="Times New Roman" panose="02020603050405020304" pitchFamily="18" charset="0"/>
              </a:rPr>
              <a:t>uter</a:t>
            </a:r>
            <a:r>
              <a:rPr lang="tr-TR" sz="1600" b="1" dirty="0" smtClean="0">
                <a:ea typeface="Times New Roman" panose="02020603050405020304" pitchFamily="18" charset="0"/>
                <a:cs typeface="Times New Roman" panose="02020603050405020304" pitchFamily="18" charset="0"/>
              </a:rPr>
              <a:t> </a:t>
            </a:r>
            <a:r>
              <a:rPr lang="tr-TR" sz="1600" b="1" dirty="0" err="1" smtClean="0">
                <a:ea typeface="Times New Roman" panose="02020603050405020304" pitchFamily="18" charset="0"/>
                <a:cs typeface="Times New Roman" panose="02020603050405020304" pitchFamily="18" charset="0"/>
              </a:rPr>
              <a:t>Engineering</a:t>
            </a:r>
            <a:r>
              <a:rPr lang="tr-TR" sz="1600" b="1" dirty="0" smtClean="0">
                <a:ea typeface="Times New Roman" panose="02020603050405020304" pitchFamily="18" charset="0"/>
                <a:cs typeface="Times New Roman" panose="02020603050405020304" pitchFamily="18" charset="0"/>
              </a:rPr>
              <a:t> </a:t>
            </a:r>
            <a:endParaRPr lang="en-US" sz="1600" b="1" dirty="0"/>
          </a:p>
          <a:p>
            <a:r>
              <a:rPr lang="tr-TR" sz="1600" b="1" dirty="0" err="1" smtClean="0">
                <a:ea typeface="Times New Roman" panose="02020603050405020304" pitchFamily="18" charset="0"/>
                <a:cs typeface="Times New Roman" panose="02020603050405020304" pitchFamily="18" charset="0"/>
              </a:rPr>
              <a:t>Department</a:t>
            </a:r>
            <a:r>
              <a:rPr lang="tr-TR" sz="1600" b="1" dirty="0" smtClean="0">
                <a:ea typeface="Times New Roman" panose="02020603050405020304" pitchFamily="18" charset="0"/>
                <a:cs typeface="Times New Roman" panose="02020603050405020304" pitchFamily="18" charset="0"/>
              </a:rPr>
              <a:t> </a:t>
            </a:r>
            <a:r>
              <a:rPr lang="en-US" sz="1600" b="1" dirty="0" smtClean="0">
                <a:ea typeface="Times New Roman" panose="02020603050405020304" pitchFamily="18" charset="0"/>
                <a:cs typeface="Times New Roman" panose="02020603050405020304" pitchFamily="18" charset="0"/>
              </a:rPr>
              <a:t>TED </a:t>
            </a:r>
            <a:r>
              <a:rPr lang="en-US" sz="1600" b="1" dirty="0">
                <a:ea typeface="Times New Roman" panose="02020603050405020304" pitchFamily="18" charset="0"/>
                <a:cs typeface="Times New Roman" panose="02020603050405020304" pitchFamily="18" charset="0"/>
              </a:rPr>
              <a:t>University</a:t>
            </a:r>
            <a:endParaRPr lang="en-US" sz="1600" b="1" dirty="0"/>
          </a:p>
        </p:txBody>
      </p:sp>
      <p:sp>
        <p:nvSpPr>
          <p:cNvPr id="14" name="Rectangular Callout 13"/>
          <p:cNvSpPr/>
          <p:nvPr/>
        </p:nvSpPr>
        <p:spPr bwMode="auto">
          <a:xfrm>
            <a:off x="468000" y="2422603"/>
            <a:ext cx="3131820" cy="523220"/>
          </a:xfrm>
          <a:prstGeom prst="wedgeRectCallout">
            <a:avLst>
              <a:gd name="adj1" fmla="val 47666"/>
              <a:gd name="adj2" fmla="val -9722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spAutoFit/>
          </a:bodyPr>
          <a:lstStyle/>
          <a:p>
            <a:r>
              <a:rPr lang="en-US" sz="1400" dirty="0" smtClean="0">
                <a:ea typeface="Times New Roman" panose="02020603050405020304" pitchFamily="18" charset="0"/>
                <a:cs typeface="Times New Roman" panose="02020603050405020304" pitchFamily="18" charset="0"/>
              </a:rPr>
              <a:t>Multi-Paradigm </a:t>
            </a:r>
            <a:r>
              <a:rPr lang="en-US" sz="1400" dirty="0">
                <a:ea typeface="Times New Roman" panose="02020603050405020304" pitchFamily="18" charset="0"/>
                <a:cs typeface="Times New Roman" panose="02020603050405020304" pitchFamily="18" charset="0"/>
              </a:rPr>
              <a:t>Modeling, Formalism </a:t>
            </a:r>
            <a:r>
              <a:rPr lang="en-US" sz="1400" dirty="0" smtClean="0">
                <a:ea typeface="Times New Roman" panose="02020603050405020304" pitchFamily="18" charset="0"/>
                <a:cs typeface="Times New Roman" panose="02020603050405020304" pitchFamily="18" charset="0"/>
              </a:rPr>
              <a:t>Transformation,</a:t>
            </a:r>
            <a:endParaRPr lang="en-US" sz="1400" dirty="0">
              <a:ea typeface="Times New Roman" panose="02020603050405020304" pitchFamily="18" charset="0"/>
              <a:cs typeface="Times New Roman" panose="02020603050405020304" pitchFamily="18" charset="0"/>
            </a:endParaRPr>
          </a:p>
        </p:txBody>
      </p:sp>
      <p:sp>
        <p:nvSpPr>
          <p:cNvPr id="15" name="Rectangular Callout 14"/>
          <p:cNvSpPr/>
          <p:nvPr/>
        </p:nvSpPr>
        <p:spPr bwMode="auto">
          <a:xfrm>
            <a:off x="3331898" y="4904740"/>
            <a:ext cx="2970935" cy="307777"/>
          </a:xfrm>
          <a:prstGeom prst="wedgeRectCallout">
            <a:avLst>
              <a:gd name="adj1" fmla="val 52533"/>
              <a:gd name="adj2" fmla="val -70213"/>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spAutoFit/>
          </a:bodyPr>
          <a:lstStyle/>
          <a:p>
            <a:r>
              <a:rPr lang="en-US" sz="1400" dirty="0" smtClean="0"/>
              <a:t>Domain Specific Modeling Languages</a:t>
            </a:r>
            <a:endParaRPr kumimoji="0" lang="en-US" sz="1400" i="0" u="none" strike="noStrike" cap="none" normalizeH="0" baseline="0" dirty="0" smtClean="0">
              <a:ln>
                <a:noFill/>
              </a:ln>
              <a:solidFill>
                <a:schemeClr val="tx1"/>
              </a:solidFill>
              <a:effectLst/>
            </a:endParaRPr>
          </a:p>
        </p:txBody>
      </p:sp>
      <p:sp>
        <p:nvSpPr>
          <p:cNvPr id="16" name="Rectangular Callout 15"/>
          <p:cNvSpPr/>
          <p:nvPr/>
        </p:nvSpPr>
        <p:spPr bwMode="auto">
          <a:xfrm>
            <a:off x="3079211" y="5634203"/>
            <a:ext cx="2740810" cy="523220"/>
          </a:xfrm>
          <a:prstGeom prst="wedgeRectCallout">
            <a:avLst>
              <a:gd name="adj1" fmla="val -61329"/>
              <a:gd name="adj2" fmla="val -140087"/>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spAutoFit/>
          </a:bodyPr>
          <a:lstStyle/>
          <a:p>
            <a:r>
              <a:rPr lang="en-US" sz="1400" dirty="0" smtClean="0"/>
              <a:t>Knowledge Base Design, Ontology Development</a:t>
            </a:r>
            <a:endParaRPr lang="en-US" sz="1400" dirty="0">
              <a:solidFill>
                <a:schemeClr val="tx1"/>
              </a:solidFill>
            </a:endParaRPr>
          </a:p>
        </p:txBody>
      </p:sp>
      <p:sp>
        <p:nvSpPr>
          <p:cNvPr id="17" name="Rectangular Callout 16"/>
          <p:cNvSpPr/>
          <p:nvPr/>
        </p:nvSpPr>
        <p:spPr bwMode="auto">
          <a:xfrm>
            <a:off x="5855092" y="2561586"/>
            <a:ext cx="2978432" cy="523220"/>
          </a:xfrm>
          <a:prstGeom prst="wedgeRectCallout">
            <a:avLst>
              <a:gd name="adj1" fmla="val -51926"/>
              <a:gd name="adj2" fmla="val -85013"/>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spAutoFit/>
          </a:bodyPr>
          <a:lstStyle/>
          <a:p>
            <a:r>
              <a:rPr lang="en-US" sz="1400" dirty="0" smtClean="0">
                <a:ea typeface="Times New Roman" panose="02020603050405020304" pitchFamily="18" charset="0"/>
                <a:cs typeface="Times New Roman" panose="02020603050405020304" pitchFamily="18" charset="0"/>
              </a:rPr>
              <a:t>Interaction in communication with European partners</a:t>
            </a:r>
            <a:endParaRPr kumimoji="0" lang="en-US" sz="1400" i="0" u="none" strike="noStrike" cap="none" normalizeH="0" baseline="0" dirty="0" smtClean="0">
              <a:ln>
                <a:noFill/>
              </a:ln>
              <a:solidFill>
                <a:schemeClr val="tx1"/>
              </a:solidFill>
              <a:effectLst/>
            </a:endParaRPr>
          </a:p>
        </p:txBody>
      </p:sp>
      <p:sp>
        <p:nvSpPr>
          <p:cNvPr id="18" name="Rectangular Callout 17"/>
          <p:cNvSpPr/>
          <p:nvPr/>
        </p:nvSpPr>
        <p:spPr bwMode="auto">
          <a:xfrm>
            <a:off x="5724128" y="1243603"/>
            <a:ext cx="3240360" cy="338554"/>
          </a:xfrm>
          <a:prstGeom prst="wedgeRectCallout">
            <a:avLst>
              <a:gd name="adj1" fmla="val -48158"/>
              <a:gd name="adj2" fmla="val 9318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r>
              <a:rPr kumimoji="0" lang="en-US" sz="1600" b="1" i="0" u="none" strike="noStrike" cap="none" normalizeH="0" baseline="0" dirty="0" smtClean="0">
                <a:ln>
                  <a:noFill/>
                </a:ln>
                <a:solidFill>
                  <a:schemeClr val="tx1"/>
                </a:solidFill>
                <a:effectLst/>
                <a:cs typeface="Times New Roman" panose="02020603050405020304" pitchFamily="18" charset="0"/>
              </a:rPr>
              <a:t>Modeling, Design &amp; Simulation Lab.</a:t>
            </a:r>
            <a:endParaRPr kumimoji="0" lang="en-US" sz="1600" b="1" i="0" u="none" strike="noStrike" cap="none" normalizeH="0" baseline="0" dirty="0" smtClean="0">
              <a:ln>
                <a:noFill/>
              </a:ln>
              <a:solidFill>
                <a:schemeClr val="tx1"/>
              </a:solidFill>
              <a:effectLst/>
            </a:endParaRPr>
          </a:p>
        </p:txBody>
      </p:sp>
      <p:sp>
        <p:nvSpPr>
          <p:cNvPr id="22" name="Rectangular Callout 21"/>
          <p:cNvSpPr/>
          <p:nvPr/>
        </p:nvSpPr>
        <p:spPr bwMode="auto">
          <a:xfrm>
            <a:off x="6029767" y="1813164"/>
            <a:ext cx="1062513" cy="461665"/>
          </a:xfrm>
          <a:prstGeom prst="wedgeRectCallout">
            <a:avLst>
              <a:gd name="adj1" fmla="val -67746"/>
              <a:gd name="adj2" fmla="val -150"/>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tr-TR" sz="2400" b="1" i="0" u="none" strike="noStrike" kern="0" cap="none" spc="0" normalizeH="0" baseline="0" noProof="0" dirty="0" smtClean="0">
                <a:ln>
                  <a:noFill/>
                </a:ln>
                <a:solidFill>
                  <a:srgbClr val="000000"/>
                </a:solidFill>
                <a:effectLst/>
                <a:uLnTx/>
                <a:uFillTx/>
                <a:latin typeface="Arial" charset="0"/>
                <a:ea typeface="Times New Roman" panose="02020603050405020304" pitchFamily="18" charset="0"/>
                <a:cs typeface="Times New Roman" panose="02020603050405020304" pitchFamily="18" charset="0"/>
              </a:rPr>
              <a:t>UN</a:t>
            </a:r>
            <a:r>
              <a:rPr kumimoji="0" lang="tr-TR" sz="2400" b="1" i="0" u="none" strike="noStrike" kern="0" cap="none" spc="0" normalizeH="0" baseline="0" noProof="0" dirty="0" smtClean="0">
                <a:ln>
                  <a:noFill/>
                </a:ln>
                <a:solidFill>
                  <a:srgbClr val="FF0000"/>
                </a:solidFill>
                <a:effectLst/>
                <a:uLnTx/>
                <a:uFillTx/>
                <a:latin typeface="Arial" charset="0"/>
                <a:ea typeface="Times New Roman" panose="02020603050405020304" pitchFamily="18" charset="0"/>
                <a:cs typeface="Times New Roman" panose="02020603050405020304" pitchFamily="18" charset="0"/>
              </a:rPr>
              <a:t>IT</a:t>
            </a:r>
            <a:endParaRPr kumimoji="0" lang="en-US" sz="2400" b="0" i="0" u="none" strike="noStrike" kern="0" cap="none" spc="0" normalizeH="0" baseline="0" noProof="0" dirty="0" smtClean="0">
              <a:ln>
                <a:noFill/>
              </a:ln>
              <a:solidFill>
                <a:srgbClr val="000000"/>
              </a:solidFill>
              <a:effectLst/>
              <a:uLnTx/>
              <a:uFillTx/>
              <a:latin typeface="Arial" charset="0"/>
            </a:endParaRPr>
          </a:p>
        </p:txBody>
      </p:sp>
      <p:sp>
        <p:nvSpPr>
          <p:cNvPr id="24" name="Rectangular Callout 23"/>
          <p:cNvSpPr/>
          <p:nvPr/>
        </p:nvSpPr>
        <p:spPr bwMode="auto">
          <a:xfrm>
            <a:off x="6719888" y="5232530"/>
            <a:ext cx="1893534" cy="461665"/>
          </a:xfrm>
          <a:prstGeom prst="wedgeRectCallout">
            <a:avLst>
              <a:gd name="adj1" fmla="val 472"/>
              <a:gd name="adj2" fmla="val -81863"/>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smtClean="0">
                <a:ln>
                  <a:noFill/>
                </a:ln>
                <a:solidFill>
                  <a:srgbClr val="FF0000"/>
                </a:solidFill>
                <a:effectLst/>
                <a:uLnTx/>
                <a:uFillTx/>
                <a:latin typeface="Arial" charset="0"/>
                <a:ea typeface="Times New Roman" panose="02020603050405020304" pitchFamily="18" charset="0"/>
                <a:cs typeface="Times New Roman" panose="02020603050405020304" pitchFamily="18" charset="0"/>
              </a:rPr>
              <a:t>Koç</a:t>
            </a:r>
            <a:r>
              <a:rPr kumimoji="0" lang="en-US" sz="2400" b="1" i="0" u="none" strike="noStrike" kern="0" cap="none" spc="0" normalizeH="0" baseline="0" noProof="0" dirty="0" smtClean="0">
                <a:ln>
                  <a:noFill/>
                </a:ln>
                <a:solidFill>
                  <a:srgbClr val="000000"/>
                </a:solidFill>
                <a:effectLst/>
                <a:uLnTx/>
                <a:uFillTx/>
                <a:latin typeface="Arial" charset="0"/>
                <a:ea typeface="Times New Roman" panose="02020603050405020304" pitchFamily="18" charset="0"/>
                <a:cs typeface="Times New Roman" panose="02020603050405020304" pitchFamily="18" charset="0"/>
              </a:rPr>
              <a:t>Sistem</a:t>
            </a:r>
            <a:endParaRPr kumimoji="0" lang="en-US" sz="2400" b="0" i="0" u="none" strike="noStrike" kern="0" cap="none" spc="0" normalizeH="0" baseline="0" noProof="0" dirty="0" smtClean="0">
              <a:ln>
                <a:noFill/>
              </a:ln>
              <a:solidFill>
                <a:srgbClr val="000000"/>
              </a:solidFill>
              <a:effectLst/>
              <a:uLnTx/>
              <a:uFillTx/>
              <a:latin typeface="Arial" charset="0"/>
            </a:endParaRPr>
          </a:p>
        </p:txBody>
      </p:sp>
      <p:sp>
        <p:nvSpPr>
          <p:cNvPr id="26" name="Rectangular Callout 25"/>
          <p:cNvSpPr/>
          <p:nvPr/>
        </p:nvSpPr>
        <p:spPr bwMode="auto">
          <a:xfrm>
            <a:off x="901788" y="3423217"/>
            <a:ext cx="1611666" cy="461665"/>
          </a:xfrm>
          <a:prstGeom prst="wedgeRectCallout">
            <a:avLst>
              <a:gd name="adj1" fmla="val 31399"/>
              <a:gd name="adj2" fmla="val 91982"/>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B0F0"/>
                </a:solidFill>
                <a:effectLst/>
                <a:uLnTx/>
                <a:uFillTx/>
                <a:latin typeface="Arial" charset="0"/>
              </a:rPr>
              <a:t>Man</a:t>
            </a:r>
            <a:r>
              <a:rPr kumimoji="0" lang="en-US" sz="2400" b="0" i="0" u="none" strike="noStrike" kern="0" cap="none" spc="0" normalizeH="0" baseline="0" noProof="0" dirty="0" smtClean="0">
                <a:ln>
                  <a:noFill/>
                </a:ln>
                <a:solidFill>
                  <a:srgbClr val="000000"/>
                </a:solidFill>
                <a:effectLst/>
                <a:uLnTx/>
                <a:uFillTx/>
                <a:latin typeface="Arial" charset="0"/>
              </a:rPr>
              <a:t>tis</a:t>
            </a:r>
          </a:p>
        </p:txBody>
      </p:sp>
    </p:spTree>
    <p:extLst>
      <p:ext uri="{BB962C8B-B14F-4D97-AF65-F5344CB8AC3E}">
        <p14:creationId xmlns:p14="http://schemas.microsoft.com/office/powerpoint/2010/main" val="117569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0-#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0-#ppt_w/2"/>
                                          </p:val>
                                        </p:tav>
                                        <p:tav tm="100000">
                                          <p:val>
                                            <p:strVal val="#ppt_x"/>
                                          </p:val>
                                        </p:tav>
                                      </p:tavLst>
                                    </p:anim>
                                    <p:anim calcmode="lin" valueType="num">
                                      <p:cBhvr additive="base">
                                        <p:cTn id="40" dur="500" fill="hold"/>
                                        <p:tgtEl>
                                          <p:spTgt spid="1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ppt_x"/>
                                          </p:val>
                                        </p:tav>
                                        <p:tav tm="100000">
                                          <p:val>
                                            <p:strVal val="#ppt_x"/>
                                          </p:val>
                                        </p:tav>
                                      </p:tavLst>
                                    </p:anim>
                                    <p:anim calcmode="lin" valueType="num">
                                      <p:cBhvr additive="base">
                                        <p:cTn id="48" dur="500" fill="hold"/>
                                        <p:tgtEl>
                                          <p:spTgt spid="2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P spid="12" grpId="0" animBg="1"/>
      <p:bldP spid="13" grpId="0" animBg="1"/>
      <p:bldP spid="14" grpId="0" animBg="1"/>
      <p:bldP spid="15" grpId="0" animBg="1"/>
      <p:bldP spid="16" grpId="0" animBg="1"/>
      <p:bldP spid="17" grpId="0" animBg="1"/>
      <p:bldP spid="18" grpId="0" animBg="1"/>
      <p:bldP spid="22" grpId="0" animBg="1"/>
      <p:bldP spid="24" grpId="0" animBg="1"/>
      <p:bldP spid="26" grpId="0" animBg="1"/>
    </p:bldLst>
  </p:timing>
</p:sld>
</file>

<file path=ppt/theme/theme1.xml><?xml version="1.0" encoding="utf-8"?>
<a:theme xmlns:a="http://schemas.openxmlformats.org/drawingml/2006/main" name="ITEA 3 PowerPoint template - working documents">
  <a:themeElements>
    <a:clrScheme name="ITEA Office">
      <a:dk1>
        <a:sysClr val="windowText" lastClr="000000"/>
      </a:dk1>
      <a:lt1>
        <a:sysClr val="window" lastClr="FFFFFF"/>
      </a:lt1>
      <a:dk2>
        <a:srgbClr val="F36F21"/>
      </a:dk2>
      <a:lt2>
        <a:srgbClr val="EEECE1"/>
      </a:lt2>
      <a:accent1>
        <a:srgbClr val="00A651"/>
      </a:accent1>
      <a:accent2>
        <a:srgbClr val="7F7F7F"/>
      </a:accent2>
      <a:accent3>
        <a:srgbClr val="F36F21"/>
      </a:accent3>
      <a:accent4>
        <a:srgbClr val="FBDC57"/>
      </a:accent4>
      <a:accent5>
        <a:srgbClr val="73C052"/>
      </a:accent5>
      <a:accent6>
        <a:srgbClr val="2484C6"/>
      </a:accent6>
      <a:hlink>
        <a:srgbClr val="00A651"/>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79E8F7B5F145344A365E108C50E4271" ma:contentTypeVersion="0" ma:contentTypeDescription="Create a new document." ma:contentTypeScope="" ma:versionID="a8db400e299a8ee7cc79ad246d56bc6e">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7F8789-4EE1-4E02-85A2-8CC5D6D2B33D}">
  <ds:schemaRefs>
    <ds:schemaRef ds:uri="http://schemas.microsoft.com/sharepoint/v3/contenttype/forms"/>
  </ds:schemaRefs>
</ds:datastoreItem>
</file>

<file path=customXml/itemProps2.xml><?xml version="1.0" encoding="utf-8"?>
<ds:datastoreItem xmlns:ds="http://schemas.openxmlformats.org/officeDocument/2006/customXml" ds:itemID="{F35A9996-9FC4-4A48-A4C7-F4F0B04194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4A494E7-4EB7-4AB8-975C-C4B0C258112F}">
  <ds:schemaRefs>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purl.org/dc/dcmitype/"/>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3924</TotalTime>
  <Words>1532</Words>
  <Application>Microsoft Office PowerPoint</Application>
  <PresentationFormat>On-screen Show (4:3)</PresentationFormat>
  <Paragraphs>278</Paragraphs>
  <Slides>37</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Times New Roman</vt:lpstr>
      <vt:lpstr>Wingdings</vt:lpstr>
      <vt:lpstr>ITEA 3 PowerPoint template - working documents</vt:lpstr>
      <vt:lpstr>ModelWriter Text &amp; Model-Synchronized Document Engineering Platform http://www.modelwriter.eu https://github.com/modelwriter   5. National Software Architecture Conference, Dec 3-4, 2014, Ankara, Turkey Speaker: Ferhat Erata, ModelWriter Project Leader</vt:lpstr>
      <vt:lpstr>ModelWriter Project Overview</vt:lpstr>
      <vt:lpstr>ModelWriter Project Overview</vt:lpstr>
      <vt:lpstr>ModelWriter Project Consortium</vt:lpstr>
      <vt:lpstr>ModelWriter Today’s Knowledge Capture</vt:lpstr>
      <vt:lpstr>ModelWriter  bi-directional Knowledge Capture tool</vt:lpstr>
      <vt:lpstr>ModelWriter Text-Based Knowledge Extraction</vt:lpstr>
      <vt:lpstr>ModelWriter Further Knowledge Valorizations</vt:lpstr>
      <vt:lpstr>Turkish Consortium University Collaboration</vt:lpstr>
      <vt:lpstr>ModelWriter technological components and their interactions</vt:lpstr>
      <vt:lpstr>PowerPoint Presentation</vt:lpstr>
      <vt:lpstr>Logical Architecture</vt:lpstr>
      <vt:lpstr>ModelWriter technological components and their interactions</vt:lpstr>
      <vt:lpstr>ModelWriter technological components and their interactions</vt:lpstr>
      <vt:lpstr>ModelWriter technological components and their interactions</vt:lpstr>
      <vt:lpstr>An Eclipse-based M2M Transformation Framework (UNIT)</vt:lpstr>
      <vt:lpstr>ModelWriter Innovation of the Project</vt:lpstr>
      <vt:lpstr>ModelWriter: Work packages &amp; Concrete Results</vt:lpstr>
      <vt:lpstr>ModelWriter Industrial Use Cases (French Consortium)</vt:lpstr>
      <vt:lpstr>ModelWriter Industrial Use Cases (Turkish Consortium)</vt:lpstr>
      <vt:lpstr>PowerPoint Presentation</vt:lpstr>
      <vt:lpstr>PowerPoint Presentation</vt:lpstr>
      <vt:lpstr>PowerPoint Presentation</vt:lpstr>
      <vt:lpstr>Industrial Use Cases (UNIT + KoçSistem) Generation of feature models from requirement documentation</vt:lpstr>
      <vt:lpstr>PowerPoint Presentation</vt:lpstr>
      <vt:lpstr>PowerPoint Presentation</vt:lpstr>
      <vt:lpstr>Industrial Use Cases (UNIT + KoçSistem) Synchronous Business Process Design with Use Cases</vt:lpstr>
      <vt:lpstr>WP3 - Model to/from Knowledge Base (UNIT) </vt:lpstr>
      <vt:lpstr>An Eclipse-based M2M Transformation Framework (UNIT)</vt:lpstr>
      <vt:lpstr>ModelWriter  Open Source Campaign Open Call for Industrial User Stories</vt:lpstr>
      <vt:lpstr>ModelWriter Open Source Campaign https://github.com/modelwriter</vt:lpstr>
      <vt:lpstr>ModelWriter Requirments &amp; User Stories https://waffle.io/modelwriter/requirements</vt:lpstr>
      <vt:lpstr>ModelWriter Requirments &amp; User Stories https://waffle.io/modelwriter/wp5</vt:lpstr>
      <vt:lpstr>1st International ModelWriter Workshop Call for Participation İzmir, Turkey, Jan 15-17, 2015</vt:lpstr>
      <vt:lpstr>ModelWriter 2014 Workshop Program https://github.com/modelwrite/workshops</vt:lpstr>
      <vt:lpstr>ModelWriter Project Consortium Contact details</vt:lpstr>
      <vt:lpstr>Thanks You! Questions/Comments?  Presentation: https://slideshare.net/ferhaterata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 (Arial bold 34 pts)</dc:title>
  <dc:creator>Loes van den Borne</dc:creator>
  <cp:lastModifiedBy>Ferhat Erata</cp:lastModifiedBy>
  <cp:revision>311</cp:revision>
  <dcterms:created xsi:type="dcterms:W3CDTF">2014-05-08T08:54:58Z</dcterms:created>
  <dcterms:modified xsi:type="dcterms:W3CDTF">2015-02-06T15:36:17Z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0x010100F79E8F7B5F145344A365E108C50E4271</vt:lpwstr>
  </property>
</Properties>
</file>