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8"/>
  </p:notesMasterIdLst>
  <p:sldIdLst>
    <p:sldId id="256" r:id="rId3"/>
    <p:sldId id="257" r:id="rId4"/>
    <p:sldId id="258" r:id="rId5"/>
    <p:sldId id="260" r:id="rId6"/>
    <p:sldId id="259" r:id="rId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318" autoAdjust="0"/>
  </p:normalViewPr>
  <p:slideViewPr>
    <p:cSldViewPr snapToGrid="0">
      <p:cViewPr varScale="1">
        <p:scale>
          <a:sx n="80" d="100"/>
          <a:sy n="80" d="100"/>
        </p:scale>
        <p:origin x="17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76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7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7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70C3FC0-16C8-456D-AB6C-BCC8542A9D6A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I’d like to begin by thanking you all for coming today.</a:t>
            </a:r>
            <a:endParaRPr lang="en-US" sz="2000" b="0" dirty="0">
              <a:effectLst/>
            </a:endParaRPr>
          </a:p>
          <a:p>
            <a:pPr rtl="0"/>
            <a:br>
              <a:rPr lang="en-US" sz="2000" b="0" dirty="0">
                <a:effectLst/>
              </a:rPr>
            </a:br>
            <a:endParaRPr lang="en-US" sz="2000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 name is [Ferhat Erata] from [UNIT Information Technologies Research &amp; Development].</a:t>
            </a:r>
            <a:endParaRPr lang="en-US" sz="2000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am the project leader of ModelWriter project.</a:t>
            </a:r>
            <a:endParaRPr lang="en-US" sz="2000" b="0" dirty="0">
              <a:effectLst/>
            </a:endParaRPr>
          </a:p>
          <a:p>
            <a:pPr rtl="0"/>
            <a:br>
              <a:rPr lang="en-US" sz="2000" b="0" dirty="0">
                <a:effectLst/>
              </a:rPr>
            </a:br>
            <a:endParaRPr lang="en-US" sz="2000" b="0" dirty="0">
              <a:effectLst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 starting the presentations, I would like to invite review chairman to make the introductory speech for today’s review.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F26C816-DA16-4E84-ADA7-3FAA6ADFED3B}" type="slidenum"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graphics on the former slide was a mock-up that shows what was envisioned before starting off the project. The latter one, this one, clearly shows that we achieved  the goal of having a working User Interfaces on Eclipse platform. That was what we as we anticipated. </a:t>
            </a:r>
            <a:endParaRPr lang="en-US" sz="2000" b="0" dirty="0">
              <a:effectLst/>
            </a:endParaRPr>
          </a:p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CBFFA31-E01D-4F77-A934-FE8E79239705}" type="slidenum"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Let me introduce the partners attends today’s meeting.  I have already introduced myself. </a:t>
            </a:r>
          </a:p>
          <a:p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Let’s begin with CNRS/LORIA, Prof. Claire, could you introduce yourself and your research organization…</a:t>
            </a:r>
          </a:p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BE92C48-2F76-4FB5-82D5-5D61945BA46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Let me introduce the partners attends today’s meeting.  I have already introduced myself. </a:t>
            </a:r>
          </a:p>
          <a:p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Let’s begin with CNRS/LORIA, Prof. Claire, could you introduce yourself and your research organization…</a:t>
            </a:r>
          </a:p>
          <a:p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 would like to specially thank Claire fo</a:t>
            </a:r>
            <a:r>
              <a:rPr lang="en-US" sz="2000" b="0" strike="noStrike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 hosting the meeting, to Vincent for his mentorship.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930ECF0-78D3-4B67-8C3D-DB34F858B11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70C3FC0-16C8-456D-AB6C-BCC8542A9D6A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4081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68000" y="144000"/>
            <a:ext cx="6227640" cy="827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68000" y="1332000"/>
            <a:ext cx="8352000" cy="240372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8000" y="3964320"/>
            <a:ext cx="8352000" cy="240372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68000" y="144000"/>
            <a:ext cx="6227640" cy="827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68000" y="1332000"/>
            <a:ext cx="4075560" cy="240372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747680" y="1332000"/>
            <a:ext cx="4075560" cy="240372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747680" y="3964320"/>
            <a:ext cx="4075560" cy="240372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8000" y="3964320"/>
            <a:ext cx="4075560" cy="240372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68000" y="144000"/>
            <a:ext cx="6227640" cy="827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68000" y="1332000"/>
            <a:ext cx="8352000" cy="50396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8000" y="1332000"/>
            <a:ext cx="8352000" cy="50396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1485720" y="1331640"/>
            <a:ext cx="6316200" cy="5039640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/>
          <p:nvPr/>
        </p:nvPicPr>
        <p:blipFill>
          <a:blip r:embed="rId2"/>
          <a:stretch/>
        </p:blipFill>
        <p:spPr>
          <a:xfrm>
            <a:off x="1485720" y="1331640"/>
            <a:ext cx="6316200" cy="5039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68000" y="144000"/>
            <a:ext cx="6227640" cy="827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68000" y="1332000"/>
            <a:ext cx="8352000" cy="503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68000" y="144000"/>
            <a:ext cx="6227640" cy="827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68000" y="1332000"/>
            <a:ext cx="8352000" cy="50396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68000" y="144000"/>
            <a:ext cx="6227640" cy="827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68000" y="1332000"/>
            <a:ext cx="4075560" cy="50396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747680" y="1332000"/>
            <a:ext cx="4075560" cy="50396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68000" y="144000"/>
            <a:ext cx="6227640" cy="827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68000" y="144000"/>
            <a:ext cx="6227640" cy="3837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68000" y="144000"/>
            <a:ext cx="6227640" cy="827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68000" y="1332000"/>
            <a:ext cx="4075560" cy="240372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8000" y="3964320"/>
            <a:ext cx="4075560" cy="240372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747680" y="1332000"/>
            <a:ext cx="4075560" cy="50396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68000" y="144000"/>
            <a:ext cx="6227640" cy="827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68000" y="1332000"/>
            <a:ext cx="8352000" cy="503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68000" y="144000"/>
            <a:ext cx="6227640" cy="827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68000" y="1332000"/>
            <a:ext cx="4075560" cy="50396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747680" y="1332000"/>
            <a:ext cx="4075560" cy="240372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747680" y="3964320"/>
            <a:ext cx="4075560" cy="240372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68000" y="144000"/>
            <a:ext cx="6227640" cy="827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68000" y="1332000"/>
            <a:ext cx="4075560" cy="240372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747680" y="1332000"/>
            <a:ext cx="4075560" cy="240372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8000" y="3964320"/>
            <a:ext cx="8352000" cy="240372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68000" y="144000"/>
            <a:ext cx="6227640" cy="827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68000" y="1332000"/>
            <a:ext cx="8352000" cy="240372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8000" y="3964320"/>
            <a:ext cx="8352000" cy="240372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68000" y="144000"/>
            <a:ext cx="6227640" cy="827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68000" y="1332000"/>
            <a:ext cx="4075560" cy="240372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747680" y="1332000"/>
            <a:ext cx="4075560" cy="240372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747680" y="3964320"/>
            <a:ext cx="4075560" cy="240372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8000" y="3964320"/>
            <a:ext cx="4075560" cy="240372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68000" y="144000"/>
            <a:ext cx="6227640" cy="827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68000" y="1332000"/>
            <a:ext cx="8352000" cy="50396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8000" y="1332000"/>
            <a:ext cx="8352000" cy="50396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Picture 71"/>
          <p:cNvPicPr/>
          <p:nvPr/>
        </p:nvPicPr>
        <p:blipFill>
          <a:blip r:embed="rId2"/>
          <a:stretch/>
        </p:blipFill>
        <p:spPr>
          <a:xfrm>
            <a:off x="1485720" y="1331640"/>
            <a:ext cx="6316200" cy="5039640"/>
          </a:xfrm>
          <a:prstGeom prst="rect">
            <a:avLst/>
          </a:prstGeom>
          <a:ln>
            <a:noFill/>
          </a:ln>
        </p:spPr>
      </p:pic>
      <p:pic>
        <p:nvPicPr>
          <p:cNvPr id="73" name="Picture 72"/>
          <p:cNvPicPr/>
          <p:nvPr/>
        </p:nvPicPr>
        <p:blipFill>
          <a:blip r:embed="rId2"/>
          <a:stretch/>
        </p:blipFill>
        <p:spPr>
          <a:xfrm>
            <a:off x="1485720" y="1331640"/>
            <a:ext cx="6316200" cy="5039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68000" y="144000"/>
            <a:ext cx="6227640" cy="827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68000" y="1332000"/>
            <a:ext cx="8352000" cy="50396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68000" y="144000"/>
            <a:ext cx="6227640" cy="827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68000" y="1332000"/>
            <a:ext cx="4075560" cy="50396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747680" y="1332000"/>
            <a:ext cx="4075560" cy="50396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68000" y="144000"/>
            <a:ext cx="6227640" cy="827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68000" y="144000"/>
            <a:ext cx="6227640" cy="3837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68000" y="144000"/>
            <a:ext cx="6227640" cy="827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68000" y="1332000"/>
            <a:ext cx="4075560" cy="240372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8000" y="3964320"/>
            <a:ext cx="4075560" cy="240372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747680" y="1332000"/>
            <a:ext cx="4075560" cy="50396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68000" y="144000"/>
            <a:ext cx="6227640" cy="827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68000" y="1332000"/>
            <a:ext cx="4075560" cy="50396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747680" y="1332000"/>
            <a:ext cx="4075560" cy="240372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747680" y="3964320"/>
            <a:ext cx="4075560" cy="240372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68000" y="144000"/>
            <a:ext cx="6227640" cy="827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68000" y="1332000"/>
            <a:ext cx="4075560" cy="240372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747680" y="1332000"/>
            <a:ext cx="4075560" cy="240372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8000" y="3964320"/>
            <a:ext cx="8352000" cy="240372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 hidden="1"/>
          <p:cNvSpPr/>
          <p:nvPr/>
        </p:nvSpPr>
        <p:spPr>
          <a:xfrm>
            <a:off x="7812360" y="6527160"/>
            <a:ext cx="1201320" cy="212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78135DA-D833-4B9A-B3C4-4D0A617FD125}" type="slidenum">
              <a:rPr lang="en-US" sz="800" b="0" strike="noStrike" spc="-1">
                <a:solidFill>
                  <a:srgbClr val="00462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395640" y="404640"/>
            <a:ext cx="8280720" cy="146952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nl-NL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of your separator slide 
(Arial bold 28 pts)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7812360" y="6527160"/>
            <a:ext cx="1201320" cy="212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9CBD70F-60D2-4C26-AA6C-D3FB9297B567}" type="slidenum">
              <a:rPr lang="en-US" sz="800" b="0" strike="noStrike" spc="-1">
                <a:solidFill>
                  <a:srgbClr val="00462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468000" y="144000"/>
            <a:ext cx="6227640" cy="8276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nl-NL" sz="2400" b="1" strike="noStrike" spc="-1">
                <a:solidFill>
                  <a:srgbClr val="00A6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of your slide (Arial bold 24 pts)
Subtitle - if applicable - (Arial bold 24 pts)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8000" y="1332000"/>
            <a:ext cx="8352000" cy="503964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>
              <a:lnSpc>
                <a:spcPct val="100000"/>
              </a:lnSpc>
            </a:pPr>
            <a:r>
              <a:rPr lang="nl-NL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LevelClick to edit Master text styles (22 pts)</a:t>
            </a:r>
          </a:p>
          <a:p>
            <a:pPr>
              <a:lnSpc>
                <a:spcPct val="100000"/>
              </a:lnSpc>
            </a:pPr>
            <a:endParaRPr lang="nl-NL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nl-NL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 (22 pts)</a:t>
            </a:r>
          </a:p>
          <a:p>
            <a:pPr marL="625320" lvl="1" indent="-264600">
              <a:lnSpc>
                <a:spcPct val="100000"/>
              </a:lnSpc>
              <a:buClr>
                <a:srgbClr val="000000"/>
              </a:buClr>
              <a:buFont typeface="Arial"/>
              <a:buChar char="­"/>
            </a:pPr>
            <a:r>
              <a:rPr lang="nl-N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level (20 pts)</a:t>
            </a:r>
            <a:endParaRPr lang="nl-NL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98560" lvl="2" indent="-2725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nl-NL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level (18 pts)</a:t>
            </a:r>
            <a:endParaRPr lang="nl-NL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63520" lvl="3" indent="-264600">
              <a:lnSpc>
                <a:spcPct val="100000"/>
              </a:lnSpc>
              <a:buClr>
                <a:srgbClr val="000000"/>
              </a:buClr>
              <a:buFont typeface="Arial"/>
              <a:buChar char="­"/>
            </a:pPr>
            <a:r>
              <a:rPr lang="nl-NL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level (16 pts)</a:t>
            </a:r>
            <a:endParaRPr lang="nl-NL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4" indent="-36000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nl-NL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level (16 pts)</a:t>
            </a:r>
            <a:endParaRPr lang="nl-NL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project@modelwriter.eu" TargetMode="External"/><Relationship Id="rId5" Type="http://schemas.openxmlformats.org/officeDocument/2006/relationships/hyperlink" Target="mailto:ferhat@computer.org" TargetMode="Externa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mailto:project@modelwriter.eu" TargetMode="External"/><Relationship Id="rId4" Type="http://schemas.openxmlformats.org/officeDocument/2006/relationships/hyperlink" Target="mailto:ferhat@computer.or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11" Type="http://schemas.openxmlformats.org/officeDocument/2006/relationships/image" Target="../media/image15.jpeg"/><Relationship Id="rId5" Type="http://schemas.openxmlformats.org/officeDocument/2006/relationships/image" Target="../media/image9.jpeg"/><Relationship Id="rId10" Type="http://schemas.openxmlformats.org/officeDocument/2006/relationships/image" Target="../media/image14.pn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5"/>
          <p:cNvPicPr/>
          <p:nvPr/>
        </p:nvPicPr>
        <p:blipFill>
          <a:blip r:embed="rId4"/>
          <a:srcRect l="807" t="2257" r="3006" b="4465"/>
          <a:stretch/>
        </p:blipFill>
        <p:spPr>
          <a:xfrm>
            <a:off x="268920" y="1196640"/>
            <a:ext cx="7893360" cy="3960000"/>
          </a:xfrm>
          <a:prstGeom prst="rect">
            <a:avLst/>
          </a:prstGeom>
          <a:ln>
            <a:noFill/>
          </a:ln>
        </p:spPr>
      </p:pic>
      <p:sp>
        <p:nvSpPr>
          <p:cNvPr id="80" name="TextShape 1"/>
          <p:cNvSpPr txBox="1"/>
          <p:nvPr/>
        </p:nvSpPr>
        <p:spPr>
          <a:xfrm>
            <a:off x="179640" y="15120"/>
            <a:ext cx="9072360" cy="1124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nl-NL" sz="2800" b="1" strike="noStrike" spc="-1">
                <a:solidFill>
                  <a:srgbClr val="00A6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ModelWriter</a:t>
            </a:r>
            <a:r>
              <a:rPr lang="nl-NL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lang="nl-NL" sz="2200" b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&amp; Model-Synchronized Document Engineering Platform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251640" y="5229360"/>
            <a:ext cx="7930800" cy="70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Project Leader: Ferhat Erata (</a:t>
            </a:r>
            <a:r>
              <a:rPr lang="en-US" sz="1400" b="0" strike="noStrike" spc="-1">
                <a:solidFill>
                  <a:srgbClr val="00A651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5"/>
              </a:rPr>
              <a:t>ferhat@computer.org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Project Email: </a:t>
            </a:r>
            <a:r>
              <a:rPr lang="en-US" sz="1400" b="0" strike="noStrike" spc="-1">
                <a:solidFill>
                  <a:srgbClr val="00A651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6"/>
              </a:rPr>
              <a:t>project@modelwriter.eu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79640" y="15120"/>
            <a:ext cx="9072360" cy="1124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nl-NL" sz="2800" b="1" strike="noStrike" spc="-1">
                <a:solidFill>
                  <a:srgbClr val="00A6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ModelWriter</a:t>
            </a:r>
            <a:r>
              <a:rPr lang="nl-NL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lang="nl-NL" sz="2200" b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&amp; Model-Synchronized Document Engineering Platform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251640" y="5229360"/>
            <a:ext cx="7930800" cy="70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Project Leader: Ferhat Erata (</a:t>
            </a:r>
            <a:r>
              <a:rPr lang="en-US" sz="1400" b="0" strike="noStrike" spc="-1">
                <a:solidFill>
                  <a:srgbClr val="00A651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4"/>
              </a:rPr>
              <a:t>ferhat@computer.org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Project Email: </a:t>
            </a:r>
            <a:r>
              <a:rPr lang="en-US" sz="1400" b="0" strike="noStrike" spc="-1">
                <a:solidFill>
                  <a:srgbClr val="00A651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5"/>
              </a:rPr>
              <a:t>project@modelwriter.eu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Picture 1"/>
          <p:cNvPicPr/>
          <p:nvPr/>
        </p:nvPicPr>
        <p:blipFill>
          <a:blip r:embed="rId6"/>
          <a:stretch/>
        </p:blipFill>
        <p:spPr>
          <a:xfrm>
            <a:off x="328320" y="1131480"/>
            <a:ext cx="7777440" cy="4228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395640" y="404640"/>
            <a:ext cx="8280720" cy="1469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nl-NL" sz="4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 Introduction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395640" y="2349000"/>
            <a:ext cx="4464000" cy="79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Ferhat Erata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UNIT, ModelWriter Project Leader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2"/>
          <p:cNvPicPr/>
          <p:nvPr/>
        </p:nvPicPr>
        <p:blipFill>
          <a:blip r:embed="rId3"/>
          <a:stretch/>
        </p:blipFill>
        <p:spPr>
          <a:xfrm>
            <a:off x="7920" y="4948560"/>
            <a:ext cx="1611360" cy="757080"/>
          </a:xfrm>
          <a:prstGeom prst="rect">
            <a:avLst/>
          </a:prstGeom>
          <a:ln>
            <a:noFill/>
          </a:ln>
        </p:spPr>
      </p:pic>
      <p:sp>
        <p:nvSpPr>
          <p:cNvPr id="90" name="TextShape 1"/>
          <p:cNvSpPr txBox="1"/>
          <p:nvPr/>
        </p:nvSpPr>
        <p:spPr>
          <a:xfrm>
            <a:off x="468000" y="144000"/>
            <a:ext cx="6227640" cy="827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nl-NL" sz="2400" b="1" strike="noStrike" spc="-1">
                <a:solidFill>
                  <a:srgbClr val="00A6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Participants
ModelWriter #1 Review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492360" y="1775160"/>
            <a:ext cx="2879640" cy="85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Yvan Lussaud</a:t>
            </a: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Etienne Juliot</a:t>
            </a: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2" name="Picture 14"/>
          <p:cNvPicPr/>
          <p:nvPr/>
        </p:nvPicPr>
        <p:blipFill>
          <a:blip r:embed="rId4"/>
          <a:stretch/>
        </p:blipFill>
        <p:spPr>
          <a:xfrm>
            <a:off x="3461400" y="1188360"/>
            <a:ext cx="1079640" cy="550440"/>
          </a:xfrm>
          <a:prstGeom prst="rect">
            <a:avLst/>
          </a:prstGeom>
          <a:ln>
            <a:noFill/>
          </a:ln>
        </p:spPr>
      </p:pic>
      <p:sp>
        <p:nvSpPr>
          <p:cNvPr id="93" name="TextShape 3"/>
          <p:cNvSpPr txBox="1"/>
          <p:nvPr/>
        </p:nvSpPr>
        <p:spPr>
          <a:xfrm>
            <a:off x="-252360" y="1215720"/>
            <a:ext cx="3887640" cy="1481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nl-NL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pPr marL="625320" lvl="1" indent="-2646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nl-N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Ferhat Erata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25320" lvl="1" indent="-2646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nl-N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Dr. Moharram Challenger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25320" lvl="1" indent="-2646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nl-N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Hasan Emre Kirmizi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nl-NL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pic>
        <p:nvPicPr>
          <p:cNvPr id="94" name="Picture 4"/>
          <p:cNvPicPr/>
          <p:nvPr/>
        </p:nvPicPr>
        <p:blipFill>
          <a:blip r:embed="rId5"/>
          <a:stretch/>
        </p:blipFill>
        <p:spPr>
          <a:xfrm>
            <a:off x="3420000" y="4272120"/>
            <a:ext cx="1583640" cy="704520"/>
          </a:xfrm>
          <a:prstGeom prst="rect">
            <a:avLst/>
          </a:prstGeom>
          <a:ln>
            <a:noFill/>
          </a:ln>
        </p:spPr>
      </p:pic>
      <p:pic>
        <p:nvPicPr>
          <p:cNvPr id="95" name="Picture 16"/>
          <p:cNvPicPr/>
          <p:nvPr/>
        </p:nvPicPr>
        <p:blipFill>
          <a:blip r:embed="rId6"/>
          <a:stretch/>
        </p:blipFill>
        <p:spPr>
          <a:xfrm>
            <a:off x="6405120" y="2633400"/>
            <a:ext cx="1517760" cy="515880"/>
          </a:xfrm>
          <a:prstGeom prst="rect">
            <a:avLst/>
          </a:prstGeom>
          <a:ln>
            <a:noFill/>
          </a:ln>
        </p:spPr>
      </p:pic>
      <p:pic>
        <p:nvPicPr>
          <p:cNvPr id="96" name="Picture 10"/>
          <p:cNvPicPr/>
          <p:nvPr/>
        </p:nvPicPr>
        <p:blipFill>
          <a:blip r:embed="rId7"/>
          <a:srcRect t="23998" b="30183"/>
          <a:stretch/>
        </p:blipFill>
        <p:spPr>
          <a:xfrm>
            <a:off x="6466680" y="4434480"/>
            <a:ext cx="1273320" cy="384840"/>
          </a:xfrm>
          <a:prstGeom prst="rect">
            <a:avLst/>
          </a:prstGeom>
          <a:ln>
            <a:noFill/>
          </a:ln>
        </p:spPr>
      </p:pic>
      <p:pic>
        <p:nvPicPr>
          <p:cNvPr id="97" name="Picture 4"/>
          <p:cNvPicPr/>
          <p:nvPr/>
        </p:nvPicPr>
        <p:blipFill>
          <a:blip r:embed="rId8"/>
          <a:stretch/>
        </p:blipFill>
        <p:spPr>
          <a:xfrm>
            <a:off x="3575880" y="2744640"/>
            <a:ext cx="2292120" cy="267120"/>
          </a:xfrm>
          <a:prstGeom prst="rect">
            <a:avLst/>
          </a:prstGeom>
          <a:ln>
            <a:noFill/>
          </a:ln>
        </p:spPr>
      </p:pic>
      <p:pic>
        <p:nvPicPr>
          <p:cNvPr id="98" name="Picture 6"/>
          <p:cNvPicPr/>
          <p:nvPr/>
        </p:nvPicPr>
        <p:blipFill>
          <a:blip r:embed="rId9"/>
          <a:stretch/>
        </p:blipFill>
        <p:spPr>
          <a:xfrm>
            <a:off x="6300360" y="1083240"/>
            <a:ext cx="1262880" cy="833400"/>
          </a:xfrm>
          <a:prstGeom prst="rect">
            <a:avLst/>
          </a:prstGeom>
          <a:ln>
            <a:noFill/>
          </a:ln>
        </p:spPr>
      </p:pic>
      <p:pic>
        <p:nvPicPr>
          <p:cNvPr id="99" name="Picture 4"/>
          <p:cNvPicPr/>
          <p:nvPr/>
        </p:nvPicPr>
        <p:blipFill>
          <a:blip r:embed="rId10"/>
          <a:stretch/>
        </p:blipFill>
        <p:spPr>
          <a:xfrm>
            <a:off x="251640" y="1302480"/>
            <a:ext cx="1087560" cy="326160"/>
          </a:xfrm>
          <a:prstGeom prst="rect">
            <a:avLst/>
          </a:prstGeom>
          <a:ln>
            <a:noFill/>
          </a:ln>
        </p:spPr>
      </p:pic>
      <p:pic>
        <p:nvPicPr>
          <p:cNvPr id="100" name="Picture 6"/>
          <p:cNvPicPr/>
          <p:nvPr/>
        </p:nvPicPr>
        <p:blipFill>
          <a:blip r:embed="rId11"/>
          <a:stretch/>
        </p:blipFill>
        <p:spPr>
          <a:xfrm>
            <a:off x="103320" y="2781000"/>
            <a:ext cx="691200" cy="691200"/>
          </a:xfrm>
          <a:prstGeom prst="rect">
            <a:avLst/>
          </a:prstGeom>
          <a:ln>
            <a:noFill/>
          </a:ln>
        </p:spPr>
      </p:pic>
      <p:sp>
        <p:nvSpPr>
          <p:cNvPr id="101" name="CustomShape 4"/>
          <p:cNvSpPr/>
          <p:nvPr/>
        </p:nvSpPr>
        <p:spPr>
          <a:xfrm>
            <a:off x="-252360" y="3440880"/>
            <a:ext cx="3887640" cy="15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625320" lvl="1" indent="-2646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Dr. Claire Gardent</a:t>
            </a: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25320" lvl="1" indent="-2646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Dr. Samuel Cruz-Lara</a:t>
            </a: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25320" lvl="1" indent="-2646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Bikash Gyawali</a:t>
            </a: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25320" lvl="1" indent="-2646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Anastasia Shimorina</a:t>
            </a: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5"/>
          <p:cNvSpPr/>
          <p:nvPr/>
        </p:nvSpPr>
        <p:spPr>
          <a:xfrm>
            <a:off x="-252360" y="5609880"/>
            <a:ext cx="3887640" cy="4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625320" lvl="1" indent="-2646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Dr. Anne Monceaux</a:t>
            </a: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6"/>
          <p:cNvSpPr/>
          <p:nvPr/>
        </p:nvSpPr>
        <p:spPr>
          <a:xfrm>
            <a:off x="3530880" y="4946400"/>
            <a:ext cx="2913120" cy="129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Dr. Geylani Kardas</a:t>
            </a: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Mehmet Onat</a:t>
            </a: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Hale Gezgen</a:t>
            </a: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7"/>
          <p:cNvSpPr/>
          <p:nvPr/>
        </p:nvSpPr>
        <p:spPr>
          <a:xfrm>
            <a:off x="6384600" y="3170880"/>
            <a:ext cx="2913120" cy="112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Dr. Guven Köse</a:t>
            </a: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Omurhan Soysal</a:t>
            </a: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Aydin Can Polatkan</a:t>
            </a: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8"/>
          <p:cNvSpPr/>
          <p:nvPr/>
        </p:nvSpPr>
        <p:spPr>
          <a:xfrm>
            <a:off x="6405120" y="4943160"/>
            <a:ext cx="2913120" cy="114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Ersan Gürdoğan</a:t>
            </a: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Taskin Kızıl</a:t>
            </a: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Oguz Yavuz</a:t>
            </a: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9"/>
          <p:cNvSpPr/>
          <p:nvPr/>
        </p:nvSpPr>
        <p:spPr>
          <a:xfrm>
            <a:off x="6372360" y="1789200"/>
            <a:ext cx="2355840" cy="90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Dr. Eray Tuzun</a:t>
            </a: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Yagup Macit</a:t>
            </a: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10"/>
          <p:cNvSpPr/>
          <p:nvPr/>
        </p:nvSpPr>
        <p:spPr>
          <a:xfrm>
            <a:off x="3492000" y="3129840"/>
            <a:ext cx="2913120" cy="116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Tuğçe Yiğiter</a:t>
            </a: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Alan Endersoy</a:t>
            </a: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Dr. Emrah Kinav</a:t>
            </a: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68000" y="144000"/>
            <a:ext cx="6227640" cy="827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nl-NL" sz="2400" b="1" strike="noStrike" spc="-1">
                <a:solidFill>
                  <a:srgbClr val="00A6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Agenda [13:00 - 17:00]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468000" y="1332000"/>
            <a:ext cx="8424000" cy="5039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6840">
              <a:lnSpc>
                <a:spcPct val="100000"/>
              </a:lnSpc>
              <a:buClr>
                <a:srgbClr val="FF0000"/>
              </a:buClr>
              <a:buFont typeface="Calibri"/>
              <a:buAutoNum type="arabicPeriod"/>
            </a:pPr>
            <a:r>
              <a:rPr lang="nl-NL" sz="22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  <a:r>
              <a:rPr lang="nl-NL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(5 mins) [13:00 - 13:05]</a:t>
            </a:r>
          </a:p>
          <a:p>
            <a:pPr marL="457200" indent="-456840">
              <a:lnSpc>
                <a:spcPct val="100000"/>
              </a:lnSpc>
              <a:buClr>
                <a:srgbClr val="FF0000"/>
              </a:buClr>
              <a:buFont typeface="Calibri"/>
              <a:buAutoNum type="arabicPeriod"/>
            </a:pPr>
            <a:r>
              <a:rPr lang="nl-NL" sz="22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Overview of the project (WP5) </a:t>
            </a:r>
            <a:r>
              <a:rPr lang="nl-NL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(15 min) [13:05 - 13:20]</a:t>
            </a:r>
          </a:p>
          <a:p>
            <a:pPr marL="457200" indent="-456840">
              <a:lnSpc>
                <a:spcPct val="100000"/>
              </a:lnSpc>
              <a:buClr>
                <a:srgbClr val="FF0000"/>
              </a:buClr>
              <a:buFont typeface="Calibri"/>
              <a:buAutoNum type="arabicPeriod"/>
            </a:pPr>
            <a:r>
              <a:rPr lang="nl-NL" sz="22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Industrial Use Cases (WP1) </a:t>
            </a:r>
            <a:r>
              <a:rPr lang="nl-NL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(20 min) [13:20 - 13:40]</a:t>
            </a:r>
          </a:p>
          <a:p>
            <a:pPr marL="457200" indent="-456840">
              <a:lnSpc>
                <a:spcPct val="100000"/>
              </a:lnSpc>
              <a:buClr>
                <a:srgbClr val="FF0000"/>
              </a:buClr>
              <a:buFont typeface="Calibri"/>
              <a:buAutoNum type="arabicPeriod"/>
            </a:pPr>
            <a:r>
              <a:rPr lang="nl-NL" sz="22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Technical Presentations (WP2, 3 &amp; 4) </a:t>
            </a:r>
            <a:r>
              <a:rPr lang="nl-NL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(45 mins) [13:40 - 14:25]</a:t>
            </a:r>
          </a:p>
          <a:p>
            <a:pPr marL="457200" indent="-456840">
              <a:lnSpc>
                <a:spcPct val="100000"/>
              </a:lnSpc>
              <a:buClr>
                <a:srgbClr val="FF0000"/>
              </a:buClr>
              <a:buFont typeface="Calibri"/>
              <a:buAutoNum type="arabicPeriod"/>
            </a:pPr>
            <a:r>
              <a:rPr lang="nl-NL" sz="22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 Interfaces &amp; Integration (WP6) </a:t>
            </a:r>
            <a:r>
              <a:rPr lang="nl-NL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(10 mins) [14:25 - 14:35]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nl-NL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Break (15 mins) [14:35 - 14:50]</a:t>
            </a:r>
          </a:p>
          <a:p>
            <a:pPr marL="457200" indent="-456840">
              <a:lnSpc>
                <a:spcPct val="100000"/>
              </a:lnSpc>
              <a:buClr>
                <a:srgbClr val="FF0000"/>
              </a:buClr>
              <a:buFont typeface="Calibri"/>
              <a:buAutoNum type="arabicPeriod" startAt="6"/>
            </a:pPr>
            <a:r>
              <a:rPr lang="nl-NL" sz="22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Exploitation Related Activities (WP7) </a:t>
            </a:r>
            <a:r>
              <a:rPr lang="nl-NL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(10 mins) [14:50 - 15:00]</a:t>
            </a:r>
          </a:p>
          <a:p>
            <a:pPr marL="457200" indent="-456840">
              <a:lnSpc>
                <a:spcPct val="100000"/>
              </a:lnSpc>
              <a:buClr>
                <a:srgbClr val="FF0000"/>
              </a:buClr>
              <a:buFont typeface="Calibri"/>
              <a:buAutoNum type="arabicPeriod" startAt="6"/>
            </a:pPr>
            <a:r>
              <a:rPr lang="nl-NL" sz="22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Demonstrations</a:t>
            </a:r>
            <a:r>
              <a:rPr lang="nl-NL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(60 mins) [15:00 - 16:00]</a:t>
            </a:r>
          </a:p>
          <a:p>
            <a:pPr marL="457200" indent="-456840">
              <a:lnSpc>
                <a:spcPct val="100000"/>
              </a:lnSpc>
              <a:buClr>
                <a:srgbClr val="FF0000"/>
              </a:buClr>
              <a:buFont typeface="Calibri"/>
              <a:buAutoNum type="arabicPeriod" startAt="6"/>
            </a:pPr>
            <a:r>
              <a:rPr lang="nl-NL" sz="22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Conclusions</a:t>
            </a:r>
            <a:r>
              <a:rPr lang="nl-NL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(10 mins) [16:00 - 16:10]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nl-NL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Reviewers’ Private Section (30 min) [16:10 - 16:40]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nl-NL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Feedback Session (15min) [16:40 - 16:55]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nl-NL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Final Words (5 min) [16:55 - 17:00]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ITEA 3 PowerPoint template_small</Template>
  <TotalTime>2700</TotalTime>
  <Words>397</Words>
  <Application>Microsoft Office PowerPoint</Application>
  <PresentationFormat>On-screen Show (4:3)</PresentationFormat>
  <Paragraphs>66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DejaVu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Tips &amp; Tricks Project Presentation &lt;Delete this slide from your final slide set&gt;</dc:title>
  <dc:subject/>
  <dc:creator>Loes van den Borne</dc:creator>
  <dc:description/>
  <cp:lastModifiedBy>Ferhat Erata</cp:lastModifiedBy>
  <cp:revision>509</cp:revision>
  <dcterms:created xsi:type="dcterms:W3CDTF">2014-11-11T13:03:42Z</dcterms:created>
  <dcterms:modified xsi:type="dcterms:W3CDTF">2016-11-12T21:15:23Z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Microsoft</vt:lpwstr>
  </property>
  <property fmtid="{D5CDD505-2E9C-101B-9397-08002B2CF9AE}" pid="4" name="ContentTypeId">
    <vt:lpwstr>0x0101005BFB70258BA69E4DAF3FE5F4C0DA7431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4</vt:i4>
  </property>
  <property fmtid="{D5CDD505-2E9C-101B-9397-08002B2CF9AE}" pid="10" name="PresentationFormat">
    <vt:lpwstr>On-screen Show (4:3)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5</vt:i4>
  </property>
  <property fmtid="{D5CDD505-2E9C-101B-9397-08002B2CF9AE}" pid="14" name="TaxKeyword">
    <vt:lpwstr/>
  </property>
</Properties>
</file>