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4"/>
    <p:sldMasterId id="2147483706" r:id="rId5"/>
  </p:sldMasterIdLst>
  <p:notesMasterIdLst>
    <p:notesMasterId r:id="rId11"/>
  </p:notesMasterIdLst>
  <p:handoutMasterIdLst>
    <p:handoutMasterId r:id="rId12"/>
  </p:handoutMasterIdLst>
  <p:sldIdLst>
    <p:sldId id="410" r:id="rId6"/>
    <p:sldId id="411" r:id="rId7"/>
    <p:sldId id="412" r:id="rId8"/>
    <p:sldId id="413" r:id="rId9"/>
    <p:sldId id="414" r:id="rId10"/>
  </p:sldIdLst>
  <p:sldSz cx="9144000" cy="6858000" type="screen4x3"/>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A206BA7-679B-43D1-B307-7993C4EE5040}">
          <p14:sldIdLst>
            <p14:sldId id="410"/>
            <p14:sldId id="411"/>
            <p14:sldId id="412"/>
            <p14:sldId id="413"/>
            <p14:sldId id="41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651"/>
    <a:srgbClr val="00602E"/>
    <a:srgbClr val="C00000"/>
    <a:srgbClr val="F1592A"/>
    <a:srgbClr val="A7D8B8"/>
    <a:srgbClr val="00A652"/>
    <a:srgbClr val="0046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4095" autoAdjust="0"/>
  </p:normalViewPr>
  <p:slideViewPr>
    <p:cSldViewPr>
      <p:cViewPr varScale="1">
        <p:scale>
          <a:sx n="58" d="100"/>
          <a:sy n="58" d="100"/>
        </p:scale>
        <p:origin x="2334" y="60"/>
      </p:cViewPr>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87" d="100"/>
          <a:sy n="87" d="100"/>
        </p:scale>
        <p:origin x="376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theme" Target="theme/theme1.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0E893DD-2550-44B0-8DB7-EF908CE380FD}" type="datetimeFigureOut">
              <a:rPr lang="nl-NL" smtClean="0"/>
              <a:t>14-11-2016</a:t>
            </a:fld>
            <a:endParaRPr lang="nl-NL"/>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96CAD8C-ED6C-4C3B-926F-8744773A8263}" type="slidenum">
              <a:rPr lang="nl-NL" smtClean="0"/>
              <a:t>‹#›</a:t>
            </a:fld>
            <a:endParaRPr lang="nl-NL"/>
          </a:p>
        </p:txBody>
      </p:sp>
    </p:spTree>
    <p:extLst>
      <p:ext uri="{BB962C8B-B14F-4D97-AF65-F5344CB8AC3E}">
        <p14:creationId xmlns:p14="http://schemas.microsoft.com/office/powerpoint/2010/main" val="2281732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29809C-3429-4047-9393-0ABBACE72C5A}" type="datetimeFigureOut">
              <a:rPr lang="en-US" smtClean="0"/>
              <a:t>11/14/2016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D567B0-648B-47ED-A227-478BCD3BEFFA}" type="slidenum">
              <a:rPr lang="en-US" smtClean="0"/>
              <a:t>‹#›</a:t>
            </a:fld>
            <a:endParaRPr lang="en-US"/>
          </a:p>
        </p:txBody>
      </p:sp>
    </p:spTree>
    <p:extLst>
      <p:ext uri="{BB962C8B-B14F-4D97-AF65-F5344CB8AC3E}">
        <p14:creationId xmlns:p14="http://schemas.microsoft.com/office/powerpoint/2010/main" val="1902052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PlaceHolder 1"/>
          <p:cNvSpPr>
            <a:spLocks noGrp="1"/>
          </p:cNvSpPr>
          <p:nvPr>
            <p:ph type="body"/>
          </p:nvPr>
        </p:nvSpPr>
        <p:spPr>
          <a:xfrm>
            <a:off x="685800" y="4400640"/>
            <a:ext cx="5486040" cy="3600000"/>
          </a:xfrm>
          <a:prstGeom prst="rect">
            <a:avLst/>
          </a:prstGeom>
        </p:spPr>
        <p:txBody>
          <a:bodyPr/>
          <a:lstStyle/>
          <a:p>
            <a:pPr rtl="0"/>
            <a:r>
              <a:rPr lang="en-US" sz="1200" b="0" i="0" u="none" strike="noStrike" kern="1200" dirty="0">
                <a:solidFill>
                  <a:schemeClr val="tx1"/>
                </a:solidFill>
                <a:effectLst/>
                <a:latin typeface="+mn-lt"/>
                <a:ea typeface="+mn-ea"/>
                <a:cs typeface="+mn-cs"/>
              </a:rPr>
              <a:t>I’d like to begin by thanking you all for coming today.</a:t>
            </a:r>
            <a:endParaRPr lang="en-US" sz="2000" b="0" dirty="0">
              <a:effectLst/>
            </a:endParaRPr>
          </a:p>
          <a:p>
            <a:pPr rtl="0"/>
            <a:endParaRPr lang="en-US" sz="2000" b="0" dirty="0">
              <a:effectLst/>
            </a:endParaRPr>
          </a:p>
          <a:p>
            <a:pPr rtl="0"/>
            <a:r>
              <a:rPr lang="en-US" sz="1200" b="0" i="0" u="none" strike="noStrike" kern="1200" dirty="0">
                <a:solidFill>
                  <a:schemeClr val="tx1"/>
                </a:solidFill>
                <a:effectLst/>
                <a:latin typeface="+mn-lt"/>
                <a:ea typeface="+mn-ea"/>
                <a:cs typeface="+mn-cs"/>
              </a:rPr>
              <a:t>My name is [Ferhat Erata] from [UNIT Information Technologies Research &amp; Development].</a:t>
            </a:r>
            <a:endParaRPr lang="en-US" sz="2000" b="0" dirty="0">
              <a:effectLst/>
            </a:endParaRPr>
          </a:p>
          <a:p>
            <a:pPr rtl="0"/>
            <a:r>
              <a:rPr lang="en-US" sz="1200" b="0" i="0" u="none" strike="noStrike" kern="1200" dirty="0">
                <a:solidFill>
                  <a:schemeClr val="tx1"/>
                </a:solidFill>
                <a:effectLst/>
                <a:latin typeface="+mn-lt"/>
                <a:ea typeface="+mn-ea"/>
                <a:cs typeface="+mn-cs"/>
              </a:rPr>
              <a:t>I am the project leader of ModelWriter project.</a:t>
            </a:r>
            <a:endParaRPr lang="en-US" sz="2000" b="0" dirty="0">
              <a:effectLst/>
            </a:endParaRPr>
          </a:p>
          <a:p>
            <a:pPr rtl="0"/>
            <a:endParaRPr lang="en-US" sz="2000" b="0" dirty="0">
              <a:effectLst/>
            </a:endParaRPr>
          </a:p>
          <a:p>
            <a:r>
              <a:rPr lang="en-US" sz="1200" b="0" i="0" u="none" strike="noStrike" kern="1200" dirty="0">
                <a:solidFill>
                  <a:schemeClr val="tx1"/>
                </a:solidFill>
                <a:effectLst/>
                <a:latin typeface="+mn-lt"/>
                <a:ea typeface="+mn-ea"/>
                <a:cs typeface="+mn-cs"/>
              </a:rPr>
              <a:t>Before starting the presentations, I would like to invite review chairman to make the introductory speech for today’s review.</a:t>
            </a:r>
          </a:p>
          <a:p>
            <a:endParaRPr lang="en-US" sz="1200" b="0" i="0" u="none" strike="noStrike" kern="1200" spc="-1" dirty="0">
              <a:solidFill>
                <a:schemeClr val="tx1"/>
              </a:solidFill>
              <a:effectLst/>
              <a:uFill>
                <a:solidFill>
                  <a:srgbClr val="FFFFFF"/>
                </a:solidFill>
              </a:uFill>
              <a:latin typeface="+mn-lt"/>
              <a:ea typeface="+mn-ea"/>
              <a:cs typeface="+mn-cs"/>
            </a:endParaRPr>
          </a:p>
          <a:p>
            <a:r>
              <a:rPr lang="en-US" sz="2000" b="0" i="0" u="none" strike="noStrike" kern="1200" dirty="0">
                <a:solidFill>
                  <a:schemeClr val="tx1"/>
                </a:solidFill>
                <a:effectLst/>
                <a:latin typeface="+mn-lt"/>
                <a:ea typeface="+mn-ea"/>
                <a:cs typeface="+mn-cs"/>
              </a:rPr>
              <a:t>The graphics on this</a:t>
            </a:r>
            <a:r>
              <a:rPr lang="en-US" sz="2000" b="0" i="0" u="none" strike="noStrike" kern="1200" baseline="0" dirty="0">
                <a:solidFill>
                  <a:schemeClr val="tx1"/>
                </a:solidFill>
                <a:effectLst/>
                <a:latin typeface="+mn-lt"/>
                <a:ea typeface="+mn-ea"/>
                <a:cs typeface="+mn-cs"/>
              </a:rPr>
              <a:t> </a:t>
            </a:r>
            <a:r>
              <a:rPr lang="en-US" sz="2000" b="0" i="0" u="none" strike="noStrike" kern="1200" dirty="0">
                <a:solidFill>
                  <a:schemeClr val="tx1"/>
                </a:solidFill>
                <a:effectLst/>
                <a:latin typeface="+mn-lt"/>
                <a:ea typeface="+mn-ea"/>
                <a:cs typeface="+mn-cs"/>
              </a:rPr>
              <a:t>slide is a mock-up that shows what was envisioned before starting off the project. This demonstrates</a:t>
            </a:r>
            <a:r>
              <a:rPr lang="en-US" sz="2000" b="0" i="0" u="none" strike="noStrike" kern="1200" baseline="0" dirty="0">
                <a:solidFill>
                  <a:schemeClr val="tx1"/>
                </a:solidFill>
                <a:effectLst/>
                <a:latin typeface="+mn-lt"/>
                <a:ea typeface="+mn-ea"/>
                <a:cs typeface="+mn-cs"/>
              </a:rPr>
              <a:t> two aspects of ModelWriter. At the RHS is the writer part and at LHS is the model part. If you look at the details, the synchronization is maintained behind the scene.</a:t>
            </a:r>
            <a:endParaRPr lang="en-US" sz="2000" b="0" strike="noStrike" spc="-1" dirty="0">
              <a:solidFill>
                <a:srgbClr val="000000"/>
              </a:solidFill>
              <a:uFill>
                <a:solidFill>
                  <a:srgbClr val="FFFFFF"/>
                </a:solidFill>
              </a:uFill>
              <a:latin typeface="Arial"/>
            </a:endParaRPr>
          </a:p>
        </p:txBody>
      </p:sp>
      <p:sp>
        <p:nvSpPr>
          <p:cNvPr id="109" name="TextShape 2"/>
          <p:cNvSpPr txBox="1"/>
          <p:nvPr/>
        </p:nvSpPr>
        <p:spPr>
          <a:xfrm>
            <a:off x="3884760" y="8685360"/>
            <a:ext cx="2971440" cy="458280"/>
          </a:xfrm>
          <a:prstGeom prst="rect">
            <a:avLst/>
          </a:prstGeom>
          <a:noFill/>
          <a:ln>
            <a:noFill/>
          </a:ln>
        </p:spPr>
        <p:txBody>
          <a:bodyPr anchor="b"/>
          <a:lstStyle/>
          <a:p>
            <a:pPr marL="0" marR="0" lvl="0" indent="0" algn="r" defTabSz="914400" eaLnBrk="1" fontAlgn="auto" latinLnBrk="0" hangingPunct="1">
              <a:lnSpc>
                <a:spcPct val="100000"/>
              </a:lnSpc>
              <a:spcBef>
                <a:spcPts val="0"/>
              </a:spcBef>
              <a:spcAft>
                <a:spcPts val="0"/>
              </a:spcAft>
              <a:buClrTx/>
              <a:buSzTx/>
              <a:buFontTx/>
              <a:buNone/>
              <a:tabLst/>
              <a:defRPr/>
            </a:pPr>
            <a:fld id="{CF26C816-DA16-4E84-ADA7-3FAA6ADFED3B}" type="slidenum">
              <a:rPr kumimoji="0" lang="en-US" sz="1800" b="0" i="0" u="none" strike="noStrike" kern="0" cap="none" spc="-1" normalizeH="0" baseline="0" noProof="0">
                <a:ln>
                  <a:noFill/>
                </a:ln>
                <a:solidFill>
                  <a:srgbClr val="000000"/>
                </a:solidFill>
                <a:effectLst/>
                <a:uLnTx/>
                <a:uFill>
                  <a:solidFill>
                    <a:srgbClr val="FFFFFF"/>
                  </a:solidFill>
                </a:uFill>
                <a:latin typeface="+mn-lt"/>
                <a:ea typeface="+mn-ea"/>
              </a:rPr>
              <a:pPr marL="0" marR="0" lvl="0" indent="0" algn="r" defTabSz="914400" eaLnBrk="1" fontAlgn="auto" latinLnBrk="0" hangingPunct="1">
                <a:lnSpc>
                  <a:spcPct val="100000"/>
                </a:lnSpc>
                <a:spcBef>
                  <a:spcPts val="0"/>
                </a:spcBef>
                <a:spcAft>
                  <a:spcPts val="0"/>
                </a:spcAft>
                <a:buClrTx/>
                <a:buSzTx/>
                <a:buFontTx/>
                <a:buNone/>
                <a:tabLst/>
                <a:defRPr/>
              </a:pPr>
              <a:t>1</a:t>
            </a:fld>
            <a:endParaRPr kumimoji="0" lang="en-US" sz="1400" b="0" i="0" u="none" strike="noStrike" kern="0" cap="none" spc="-1" normalizeH="0" baseline="0" noProof="0">
              <a:ln>
                <a:noFill/>
              </a:ln>
              <a:solidFill>
                <a:srgbClr val="000000"/>
              </a:solidFill>
              <a:effectLst/>
              <a:uLnTx/>
              <a:uFill>
                <a:solidFill>
                  <a:srgbClr val="FFFFFF"/>
                </a:solidFill>
              </a:uFill>
              <a:latin typeface="Times New Roman"/>
            </a:endParaRPr>
          </a:p>
        </p:txBody>
      </p:sp>
    </p:spTree>
    <p:extLst>
      <p:ext uri="{BB962C8B-B14F-4D97-AF65-F5344CB8AC3E}">
        <p14:creationId xmlns:p14="http://schemas.microsoft.com/office/powerpoint/2010/main" val="1305082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body"/>
          </p:nvPr>
        </p:nvSpPr>
        <p:spPr>
          <a:xfrm>
            <a:off x="685800" y="4400640"/>
            <a:ext cx="5486040" cy="3600000"/>
          </a:xfrm>
          <a:prstGeom prst="rect">
            <a:avLst/>
          </a:prstGeom>
        </p:spPr>
        <p:txBody>
          <a:bodyPr/>
          <a:lstStyle/>
          <a:p>
            <a:pPr rtl="0"/>
            <a:r>
              <a:rPr lang="en-US" sz="1200" b="0" i="0" u="none" strike="noStrike" kern="1200" dirty="0">
                <a:solidFill>
                  <a:schemeClr val="tx1"/>
                </a:solidFill>
                <a:effectLst/>
                <a:latin typeface="+mn-lt"/>
                <a:ea typeface="+mn-ea"/>
                <a:cs typeface="+mn-cs"/>
              </a:rPr>
              <a:t>The latter one, this one, clearly shows that we achieved the goal of having a working User Interfaces on Eclipse platform. That was what we anticipated. In addition to that, we provide a view at the bottom</a:t>
            </a:r>
            <a:r>
              <a:rPr lang="en-US" sz="1200" b="0" i="0" u="none" strike="noStrike" kern="1200" baseline="0" dirty="0">
                <a:solidFill>
                  <a:schemeClr val="tx1"/>
                </a:solidFill>
                <a:effectLst/>
                <a:latin typeface="+mn-lt"/>
                <a:ea typeface="+mn-ea"/>
                <a:cs typeface="+mn-cs"/>
              </a:rPr>
              <a:t> to visualize the those traceability links between artefacts or part of artefacts.</a:t>
            </a:r>
            <a:endParaRPr lang="en-US" sz="2000" b="0" dirty="0">
              <a:effectLst/>
            </a:endParaRPr>
          </a:p>
          <a:p>
            <a:endParaRPr lang="en-US" sz="2000" b="0" strike="noStrike" spc="-1" dirty="0">
              <a:solidFill>
                <a:srgbClr val="000000"/>
              </a:solidFill>
              <a:uFill>
                <a:solidFill>
                  <a:srgbClr val="FFFFFF"/>
                </a:solidFill>
              </a:uFill>
              <a:latin typeface="Arial"/>
            </a:endParaRPr>
          </a:p>
        </p:txBody>
      </p:sp>
      <p:sp>
        <p:nvSpPr>
          <p:cNvPr id="111" name="TextShape 2"/>
          <p:cNvSpPr txBox="1"/>
          <p:nvPr/>
        </p:nvSpPr>
        <p:spPr>
          <a:xfrm>
            <a:off x="3884760" y="8685360"/>
            <a:ext cx="2971440" cy="458280"/>
          </a:xfrm>
          <a:prstGeom prst="rect">
            <a:avLst/>
          </a:prstGeom>
          <a:noFill/>
          <a:ln>
            <a:noFill/>
          </a:ln>
        </p:spPr>
        <p:txBody>
          <a:bodyPr anchor="b"/>
          <a:lstStyle/>
          <a:p>
            <a:pPr marL="0" marR="0" lvl="0" indent="0" algn="r" defTabSz="914400" eaLnBrk="1" fontAlgn="auto" latinLnBrk="0" hangingPunct="1">
              <a:lnSpc>
                <a:spcPct val="100000"/>
              </a:lnSpc>
              <a:spcBef>
                <a:spcPts val="0"/>
              </a:spcBef>
              <a:spcAft>
                <a:spcPts val="0"/>
              </a:spcAft>
              <a:buClrTx/>
              <a:buSzTx/>
              <a:buFontTx/>
              <a:buNone/>
              <a:tabLst/>
              <a:defRPr/>
            </a:pPr>
            <a:fld id="{6CBFFA31-E01D-4F77-A934-FE8E79239705}" type="slidenum">
              <a:rPr kumimoji="0" lang="en-US" sz="1800" b="0" i="0" u="none" strike="noStrike" kern="0" cap="none" spc="-1" normalizeH="0" baseline="0" noProof="0">
                <a:ln>
                  <a:noFill/>
                </a:ln>
                <a:solidFill>
                  <a:srgbClr val="000000"/>
                </a:solidFill>
                <a:effectLst/>
                <a:uLnTx/>
                <a:uFill>
                  <a:solidFill>
                    <a:srgbClr val="FFFFFF"/>
                  </a:solidFill>
                </a:uFill>
                <a:latin typeface="+mn-lt"/>
                <a:ea typeface="+mn-ea"/>
              </a:rPr>
              <a:pPr marL="0" marR="0" lvl="0" indent="0" algn="r" defTabSz="914400" eaLnBrk="1" fontAlgn="auto" latinLnBrk="0" hangingPunct="1">
                <a:lnSpc>
                  <a:spcPct val="100000"/>
                </a:lnSpc>
                <a:spcBef>
                  <a:spcPts val="0"/>
                </a:spcBef>
                <a:spcAft>
                  <a:spcPts val="0"/>
                </a:spcAft>
                <a:buClrTx/>
                <a:buSzTx/>
                <a:buFontTx/>
                <a:buNone/>
                <a:tabLst/>
                <a:defRPr/>
              </a:pPr>
              <a:t>2</a:t>
            </a:fld>
            <a:endParaRPr kumimoji="0" lang="en-US" sz="1400" b="0" i="0" u="none" strike="noStrike" kern="0" cap="none" spc="-1" normalizeH="0" baseline="0" noProof="0">
              <a:ln>
                <a:noFill/>
              </a:ln>
              <a:solidFill>
                <a:srgbClr val="000000"/>
              </a:solidFill>
              <a:effectLst/>
              <a:uLnTx/>
              <a:uFill>
                <a:solidFill>
                  <a:srgbClr val="FFFFFF"/>
                </a:solidFill>
              </a:uFill>
              <a:latin typeface="Times New Roman"/>
            </a:endParaRPr>
          </a:p>
        </p:txBody>
      </p:sp>
    </p:spTree>
    <p:extLst>
      <p:ext uri="{BB962C8B-B14F-4D97-AF65-F5344CB8AC3E}">
        <p14:creationId xmlns:p14="http://schemas.microsoft.com/office/powerpoint/2010/main" val="787813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p:cNvSpPr>
          <p:nvPr>
            <p:ph type="body"/>
          </p:nvPr>
        </p:nvSpPr>
        <p:spPr>
          <a:xfrm>
            <a:off x="685800" y="4400640"/>
            <a:ext cx="5486040" cy="3600000"/>
          </a:xfrm>
          <a:prstGeom prst="rect">
            <a:avLst/>
          </a:prstGeom>
        </p:spPr>
        <p:txBody>
          <a:bodyPr/>
          <a:lstStyle/>
          <a:p>
            <a:r>
              <a:rPr lang="en-US" sz="2000" b="0" strike="noStrike" spc="-1" dirty="0">
                <a:solidFill>
                  <a:srgbClr val="000000"/>
                </a:solidFill>
                <a:uFill>
                  <a:solidFill>
                    <a:srgbClr val="FFFFFF"/>
                  </a:solidFill>
                </a:uFill>
                <a:latin typeface="Arial"/>
              </a:rPr>
              <a:t>Let me introduce the partners attends today’s meeting.  I have already introduced myself. </a:t>
            </a:r>
          </a:p>
          <a:p>
            <a:r>
              <a:rPr lang="en-US" sz="2000" b="0" strike="noStrike" spc="-1" dirty="0">
                <a:solidFill>
                  <a:srgbClr val="000000"/>
                </a:solidFill>
                <a:uFill>
                  <a:solidFill>
                    <a:srgbClr val="FFFFFF"/>
                  </a:solidFill>
                </a:uFill>
                <a:latin typeface="Arial"/>
              </a:rPr>
              <a:t>Let’s begin with CNRS/LORIA, Prof. Claire, could you introduce yourself and your research organization…</a:t>
            </a:r>
          </a:p>
          <a:p>
            <a:endParaRPr lang="en-US" sz="2000" b="0" strike="noStrike" spc="-1" dirty="0">
              <a:solidFill>
                <a:srgbClr val="000000"/>
              </a:solidFill>
              <a:uFill>
                <a:solidFill>
                  <a:srgbClr val="FFFFFF"/>
                </a:solidFill>
              </a:uFill>
              <a:latin typeface="Arial"/>
            </a:endParaRPr>
          </a:p>
        </p:txBody>
      </p:sp>
      <p:sp>
        <p:nvSpPr>
          <p:cNvPr id="113" name="TextShape 2"/>
          <p:cNvSpPr txBox="1"/>
          <p:nvPr/>
        </p:nvSpPr>
        <p:spPr>
          <a:xfrm>
            <a:off x="3884760" y="8685360"/>
            <a:ext cx="2971440" cy="458280"/>
          </a:xfrm>
          <a:prstGeom prst="rect">
            <a:avLst/>
          </a:prstGeom>
          <a:noFill/>
          <a:ln>
            <a:noFill/>
          </a:ln>
        </p:spPr>
        <p:txBody>
          <a:bodyPr anchor="b"/>
          <a:lstStyle/>
          <a:p>
            <a:pPr marL="0" marR="0" lvl="0" indent="0" algn="r" defTabSz="914400" eaLnBrk="1" fontAlgn="auto" latinLnBrk="0" hangingPunct="1">
              <a:lnSpc>
                <a:spcPct val="100000"/>
              </a:lnSpc>
              <a:spcBef>
                <a:spcPts val="0"/>
              </a:spcBef>
              <a:spcAft>
                <a:spcPts val="0"/>
              </a:spcAft>
              <a:buClrTx/>
              <a:buSzTx/>
              <a:buFontTx/>
              <a:buNone/>
              <a:tabLst/>
              <a:defRPr/>
            </a:pPr>
            <a:fld id="{5BE92C48-2F76-4FB5-82D5-5D61945BA464}" type="slidenum">
              <a:rPr kumimoji="0" lang="en-US" sz="1200" b="0" i="0" u="none" strike="noStrike" kern="0" cap="none" spc="-1" normalizeH="0" baseline="0" noProof="0">
                <a:ln>
                  <a:noFill/>
                </a:ln>
                <a:solidFill>
                  <a:srgbClr val="000000"/>
                </a:solidFill>
                <a:effectLst/>
                <a:uLnTx/>
                <a:uFill>
                  <a:solidFill>
                    <a:srgbClr val="FFFFFF"/>
                  </a:solidFill>
                </a:uFill>
                <a:latin typeface="+mn-lt"/>
                <a:ea typeface="+mn-ea"/>
              </a:rPr>
              <a:pPr marL="0" marR="0" lvl="0" indent="0" algn="r" defTabSz="914400" eaLnBrk="1" fontAlgn="auto" latinLnBrk="0" hangingPunct="1">
                <a:lnSpc>
                  <a:spcPct val="100000"/>
                </a:lnSpc>
                <a:spcBef>
                  <a:spcPts val="0"/>
                </a:spcBef>
                <a:spcAft>
                  <a:spcPts val="0"/>
                </a:spcAft>
                <a:buClrTx/>
                <a:buSzTx/>
                <a:buFontTx/>
                <a:buNone/>
                <a:tabLst/>
                <a:defRPr/>
              </a:pPr>
              <a:t>3</a:t>
            </a:fld>
            <a:endParaRPr kumimoji="0" lang="en-US" sz="1400" b="0" i="0" u="none" strike="noStrike" kern="0" cap="none" spc="-1" normalizeH="0" baseline="0" noProof="0">
              <a:ln>
                <a:noFill/>
              </a:ln>
              <a:solidFill>
                <a:srgbClr val="000000"/>
              </a:solidFill>
              <a:effectLst/>
              <a:uLnTx/>
              <a:uFill>
                <a:solidFill>
                  <a:srgbClr val="FFFFFF"/>
                </a:solidFill>
              </a:uFill>
              <a:latin typeface="Times New Roman"/>
            </a:endParaRPr>
          </a:p>
        </p:txBody>
      </p:sp>
    </p:spTree>
    <p:extLst>
      <p:ext uri="{BB962C8B-B14F-4D97-AF65-F5344CB8AC3E}">
        <p14:creationId xmlns:p14="http://schemas.microsoft.com/office/powerpoint/2010/main" val="1698420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PlaceHolder 1"/>
          <p:cNvSpPr>
            <a:spLocks noGrp="1"/>
          </p:cNvSpPr>
          <p:nvPr>
            <p:ph type="body"/>
          </p:nvPr>
        </p:nvSpPr>
        <p:spPr>
          <a:xfrm>
            <a:off x="685800" y="4400640"/>
            <a:ext cx="5486040" cy="3600000"/>
          </a:xfrm>
          <a:prstGeom prst="rect">
            <a:avLst/>
          </a:prstGeom>
        </p:spPr>
        <p:txBody>
          <a:bodyPr/>
          <a:lstStyle/>
          <a:p>
            <a:r>
              <a:rPr lang="en-US" sz="2000" b="0" strike="noStrike" spc="-1" dirty="0">
                <a:solidFill>
                  <a:srgbClr val="000000"/>
                </a:solidFill>
                <a:uFill>
                  <a:solidFill>
                    <a:srgbClr val="FFFFFF"/>
                  </a:solidFill>
                </a:uFill>
                <a:latin typeface="+mn-lt"/>
              </a:rPr>
              <a:t>Let me introduce the partners attends today’s meeting.  I have already introduced myself. </a:t>
            </a:r>
          </a:p>
          <a:p>
            <a:r>
              <a:rPr lang="en-US" sz="2000" b="0" strike="noStrike" spc="-1" dirty="0">
                <a:solidFill>
                  <a:srgbClr val="000000"/>
                </a:solidFill>
                <a:uFill>
                  <a:solidFill>
                    <a:srgbClr val="FFFFFF"/>
                  </a:solidFill>
                </a:uFill>
                <a:latin typeface="+mn-lt"/>
              </a:rPr>
              <a:t>Let’s begin with CNRS/LORIA, Prof. Claire, could you introduce yourself and your research organization…</a:t>
            </a:r>
          </a:p>
          <a:p>
            <a:r>
              <a:rPr lang="en-US" sz="2000" b="0" strike="noStrike" spc="-1" dirty="0">
                <a:solidFill>
                  <a:srgbClr val="000000"/>
                </a:solidFill>
                <a:uFill>
                  <a:solidFill>
                    <a:srgbClr val="FFFFFF"/>
                  </a:solidFill>
                </a:uFill>
                <a:latin typeface="Arial"/>
              </a:rPr>
              <a:t>I would like to specially thank Anne fo</a:t>
            </a:r>
            <a:r>
              <a:rPr lang="en-US" sz="2000" b="0" strike="noStrike" spc="-1" baseline="0" dirty="0">
                <a:solidFill>
                  <a:srgbClr val="000000"/>
                </a:solidFill>
                <a:uFill>
                  <a:solidFill>
                    <a:srgbClr val="FFFFFF"/>
                  </a:solidFill>
                </a:uFill>
                <a:latin typeface="Arial"/>
              </a:rPr>
              <a:t>r hosting the meeting, to Vincent for his mentorship.</a:t>
            </a:r>
            <a:endParaRPr lang="en-US" sz="2000" b="0" strike="noStrike" spc="-1" dirty="0">
              <a:solidFill>
                <a:srgbClr val="000000"/>
              </a:solidFill>
              <a:uFill>
                <a:solidFill>
                  <a:srgbClr val="FFFFFF"/>
                </a:solidFill>
              </a:uFill>
              <a:latin typeface="Arial"/>
            </a:endParaRPr>
          </a:p>
        </p:txBody>
      </p:sp>
      <p:sp>
        <p:nvSpPr>
          <p:cNvPr id="115" name="TextShape 2"/>
          <p:cNvSpPr txBox="1"/>
          <p:nvPr/>
        </p:nvSpPr>
        <p:spPr>
          <a:xfrm>
            <a:off x="3884760" y="8685360"/>
            <a:ext cx="2971440" cy="458280"/>
          </a:xfrm>
          <a:prstGeom prst="rect">
            <a:avLst/>
          </a:prstGeom>
          <a:noFill/>
          <a:ln>
            <a:noFill/>
          </a:ln>
        </p:spPr>
        <p:txBody>
          <a:bodyPr anchor="b"/>
          <a:lstStyle/>
          <a:p>
            <a:pPr marL="0" marR="0" lvl="0" indent="0" algn="r" defTabSz="914400" eaLnBrk="1" fontAlgn="auto" latinLnBrk="0" hangingPunct="1">
              <a:lnSpc>
                <a:spcPct val="100000"/>
              </a:lnSpc>
              <a:spcBef>
                <a:spcPts val="0"/>
              </a:spcBef>
              <a:spcAft>
                <a:spcPts val="0"/>
              </a:spcAft>
              <a:buClrTx/>
              <a:buSzTx/>
              <a:buFontTx/>
              <a:buNone/>
              <a:tabLst/>
              <a:defRPr/>
            </a:pPr>
            <a:fld id="{8930ECF0-78D3-4B67-8C3D-DB34F858B119}" type="slidenum">
              <a:rPr kumimoji="0" lang="en-US" sz="1200" b="0" i="0" u="none" strike="noStrike" kern="0" cap="none" spc="-1" normalizeH="0" baseline="0" noProof="0">
                <a:ln>
                  <a:noFill/>
                </a:ln>
                <a:solidFill>
                  <a:srgbClr val="000000"/>
                </a:solidFill>
                <a:effectLst/>
                <a:uLnTx/>
                <a:uFill>
                  <a:solidFill>
                    <a:srgbClr val="FFFFFF"/>
                  </a:solidFill>
                </a:uFill>
                <a:latin typeface="+mn-lt"/>
                <a:ea typeface="+mn-ea"/>
              </a:rPr>
              <a:pPr marL="0" marR="0" lvl="0" indent="0" algn="r" defTabSz="914400" eaLnBrk="1" fontAlgn="auto" latinLnBrk="0" hangingPunct="1">
                <a:lnSpc>
                  <a:spcPct val="100000"/>
                </a:lnSpc>
                <a:spcBef>
                  <a:spcPts val="0"/>
                </a:spcBef>
                <a:spcAft>
                  <a:spcPts val="0"/>
                </a:spcAft>
                <a:buClrTx/>
                <a:buSzTx/>
                <a:buFontTx/>
                <a:buNone/>
                <a:tabLst/>
                <a:defRPr/>
              </a:pPr>
              <a:t>4</a:t>
            </a:fld>
            <a:endParaRPr kumimoji="0" lang="en-US" sz="1400" b="0" i="0" u="none" strike="noStrike" kern="0" cap="none" spc="-1" normalizeH="0" baseline="0" noProof="0">
              <a:ln>
                <a:noFill/>
              </a:ln>
              <a:solidFill>
                <a:srgbClr val="000000"/>
              </a:solidFill>
              <a:effectLst/>
              <a:uLnTx/>
              <a:uFill>
                <a:solidFill>
                  <a:srgbClr val="FFFFFF"/>
                </a:solidFill>
              </a:uFill>
              <a:latin typeface="Times New Roman"/>
            </a:endParaRPr>
          </a:p>
        </p:txBody>
      </p:sp>
    </p:spTree>
    <p:extLst>
      <p:ext uri="{BB962C8B-B14F-4D97-AF65-F5344CB8AC3E}">
        <p14:creationId xmlns:p14="http://schemas.microsoft.com/office/powerpoint/2010/main" val="1596422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We’ve planned an intense schedule for today. Presentation is divided into 5 main sections. </a:t>
            </a:r>
            <a:endParaRPr lang="en-US" b="0" dirty="0">
              <a:effectLst/>
            </a:endParaRPr>
          </a:p>
          <a:p>
            <a:pPr rtl="0"/>
            <a:r>
              <a:rPr lang="en-US" sz="1200" b="0" i="0" u="none" strike="noStrike" kern="1200" dirty="0">
                <a:solidFill>
                  <a:schemeClr val="tx1"/>
                </a:solidFill>
                <a:effectLst/>
                <a:latin typeface="+mn-lt"/>
                <a:ea typeface="+mn-ea"/>
                <a:cs typeface="+mn-cs"/>
              </a:rPr>
              <a:t>First I will make an overview of the project. </a:t>
            </a:r>
            <a:endParaRPr lang="en-US" b="0" dirty="0">
              <a:effectLst/>
            </a:endParaRP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Second, Anne from Airbus will moderate the industrial use cases segment. Based on your feedbacks made after the first review, we made a decision to focus on the most rewarding use cases that</a:t>
            </a:r>
            <a:r>
              <a:rPr lang="en-US" sz="1200" b="0" i="0" u="none" strike="noStrike" kern="1200" baseline="0" dirty="0">
                <a:solidFill>
                  <a:schemeClr val="tx1"/>
                </a:solidFill>
                <a:effectLst/>
                <a:latin typeface="+mn-lt"/>
                <a:ea typeface="+mn-ea"/>
                <a:cs typeface="+mn-cs"/>
              </a:rPr>
              <a:t> are </a:t>
            </a:r>
            <a:r>
              <a:rPr lang="en-US" sz="1200" b="0" i="0" u="none" strike="noStrike" kern="1200" dirty="0">
                <a:solidFill>
                  <a:schemeClr val="tx1"/>
                </a:solidFill>
                <a:effectLst/>
                <a:latin typeface="+mn-lt"/>
                <a:ea typeface="+mn-ea"/>
                <a:cs typeface="+mn-cs"/>
              </a:rPr>
              <a:t>stemmed from the problems faced by</a:t>
            </a:r>
            <a:r>
              <a:rPr lang="en-US" sz="1200" b="0" i="0" u="none" strike="noStrike" kern="1200" baseline="0" dirty="0">
                <a:solidFill>
                  <a:schemeClr val="tx1"/>
                </a:solidFill>
                <a:effectLst/>
                <a:latin typeface="+mn-lt"/>
                <a:ea typeface="+mn-ea"/>
                <a:cs typeface="+mn-cs"/>
              </a:rPr>
              <a:t> our large</a:t>
            </a:r>
            <a:r>
              <a:rPr lang="en-US" sz="1200" b="0" i="0" u="none" strike="noStrike" kern="1200" dirty="0">
                <a:solidFill>
                  <a:schemeClr val="tx1"/>
                </a:solidFill>
                <a:effectLst/>
                <a:latin typeface="+mn-lt"/>
                <a:ea typeface="+mn-ea"/>
                <a:cs typeface="+mn-cs"/>
              </a:rPr>
              <a:t> industrial partners.  Therefore, Airbus, Ford-Otosan and Havelsan will present their use cases.  In</a:t>
            </a:r>
            <a:r>
              <a:rPr lang="en-US" sz="1200" b="0" i="0" u="none" strike="noStrike" kern="1200" baseline="0" dirty="0">
                <a:solidFill>
                  <a:schemeClr val="tx1"/>
                </a:solidFill>
                <a:effectLst/>
                <a:latin typeface="+mn-lt"/>
                <a:ea typeface="+mn-ea"/>
                <a:cs typeface="+mn-cs"/>
              </a:rPr>
              <a:t> each use case, we will describe </a:t>
            </a:r>
            <a:r>
              <a:rPr lang="tr-TR" sz="1200" b="0" i="0" u="none" strike="noStrike" kern="1200" dirty="0">
                <a:solidFill>
                  <a:schemeClr val="tx1"/>
                </a:solidFill>
                <a:effectLst/>
                <a:latin typeface="+mn-lt"/>
                <a:ea typeface="+mn-ea"/>
                <a:cs typeface="+mn-cs"/>
              </a:rPr>
              <a:t>Technical </a:t>
            </a:r>
            <a:r>
              <a:rPr lang="en-US" sz="1200" b="0" i="0" u="none" strike="noStrike" kern="1200" dirty="0">
                <a:solidFill>
                  <a:schemeClr val="tx1"/>
                </a:solidFill>
                <a:effectLst/>
                <a:latin typeface="+mn-lt"/>
                <a:ea typeface="+mn-ea"/>
                <a:cs typeface="+mn-cs"/>
              </a:rPr>
              <a:t>Challenges and corresponding KPIs.</a:t>
            </a:r>
            <a:r>
              <a:rPr lang="en-US" sz="1200" b="0" i="0" u="none" strike="noStrike" kern="1200" baseline="0" dirty="0">
                <a:solidFill>
                  <a:schemeClr val="tx1"/>
                </a:solidFill>
                <a:effectLst/>
                <a:latin typeface="+mn-lt"/>
                <a:ea typeface="+mn-ea"/>
                <a:cs typeface="+mn-cs"/>
              </a:rPr>
              <a:t> </a:t>
            </a:r>
            <a:br>
              <a:rPr lang="en-US" b="0" dirty="0">
                <a:effectLst/>
              </a:rPr>
            </a:br>
            <a:endParaRPr lang="en-US" b="0" dirty="0">
              <a:effectLst/>
            </a:endParaRPr>
          </a:p>
          <a:p>
            <a:pPr rtl="0"/>
            <a:r>
              <a:rPr lang="en-US" b="0" dirty="0">
                <a:effectLst/>
              </a:rPr>
              <a:t>Third, once you get familiar with the problem domain,</a:t>
            </a:r>
            <a:r>
              <a:rPr lang="en-US" b="0" baseline="0" dirty="0">
                <a:effectLst/>
              </a:rPr>
              <a:t> we will explain the market of ModelWriter and </a:t>
            </a:r>
            <a:r>
              <a:rPr lang="en-US" sz="1200" b="0" i="0" u="none" strike="noStrike" kern="1200" dirty="0">
                <a:solidFill>
                  <a:schemeClr val="tx1"/>
                </a:solidFill>
                <a:effectLst/>
                <a:latin typeface="+mn-lt"/>
                <a:ea typeface="+mn-ea"/>
                <a:cs typeface="+mn-cs"/>
              </a:rPr>
              <a:t>our exploitation prospects.</a:t>
            </a:r>
          </a:p>
          <a:p>
            <a:pPr rtl="0"/>
            <a:endParaRPr lang="en-US" b="0" dirty="0">
              <a:effectLst/>
            </a:endParaRPr>
          </a:p>
          <a:p>
            <a:pPr rtl="0"/>
            <a:r>
              <a:rPr lang="en-US" sz="1200" b="0" i="0" u="none" strike="noStrike" kern="1200" dirty="0">
                <a:solidFill>
                  <a:schemeClr val="tx1"/>
                </a:solidFill>
                <a:effectLst/>
                <a:latin typeface="+mn-lt"/>
                <a:ea typeface="+mn-ea"/>
                <a:cs typeface="+mn-cs"/>
              </a:rPr>
              <a:t>Fourth, we’ll describe technical achievements attained for each technical work package</a:t>
            </a:r>
            <a:r>
              <a:rPr lang="en-US" sz="1200" b="0" i="0" u="none" strike="noStrike" kern="1200" baseline="0" dirty="0">
                <a:solidFill>
                  <a:schemeClr val="tx1"/>
                </a:solidFill>
                <a:effectLst/>
                <a:latin typeface="+mn-lt"/>
                <a:ea typeface="+mn-ea"/>
                <a:cs typeface="+mn-cs"/>
              </a:rPr>
              <a:t>, which means will focus on innovations in this section. What we accomplished beyond the SotA and innovations in tackling the challenges. </a:t>
            </a:r>
            <a:r>
              <a:rPr lang="en-US" sz="1200" b="0" i="0" u="none" strike="noStrike" kern="1200" dirty="0">
                <a:solidFill>
                  <a:schemeClr val="tx1"/>
                </a:solidFill>
                <a:effectLst/>
                <a:latin typeface="+mn-lt"/>
                <a:ea typeface="+mn-ea"/>
                <a:cs typeface="+mn-cs"/>
              </a:rPr>
              <a:t>We will try to convince</a:t>
            </a:r>
            <a:r>
              <a:rPr lang="en-US" sz="1200" b="0" i="0" u="none" strike="noStrike" kern="1200" baseline="0" dirty="0">
                <a:solidFill>
                  <a:schemeClr val="tx1"/>
                </a:solidFill>
                <a:effectLst/>
                <a:latin typeface="+mn-lt"/>
                <a:ea typeface="+mn-ea"/>
                <a:cs typeface="+mn-cs"/>
              </a:rPr>
              <a:t> you that ModelWriter is an effective remedy for this set of problems.</a:t>
            </a:r>
            <a:br>
              <a:rPr lang="en-US" b="0" dirty="0">
                <a:effectLst/>
              </a:rPr>
            </a:br>
            <a:endParaRPr lang="en-US" b="0" dirty="0">
              <a:effectLst/>
            </a:endParaRPr>
          </a:p>
          <a:p>
            <a:r>
              <a:rPr lang="en-US" sz="1200" b="0" i="0" u="none" strike="noStrike" kern="1200" dirty="0">
                <a:solidFill>
                  <a:schemeClr val="tx1"/>
                </a:solidFill>
                <a:effectLst/>
                <a:latin typeface="+mn-lt"/>
                <a:ea typeface="+mn-ea"/>
                <a:cs typeface="+mn-cs"/>
              </a:rPr>
              <a:t>Finally, we will demonstrate what we achieved in the industrial use cases. We will make three demonstrations for Airbus, Havelsan and Ford Otosan.</a:t>
            </a:r>
          </a:p>
        </p:txBody>
      </p:sp>
      <p:sp>
        <p:nvSpPr>
          <p:cNvPr id="4" name="Slide Number Placeholder 3"/>
          <p:cNvSpPr>
            <a:spLocks noGrp="1"/>
          </p:cNvSpPr>
          <p:nvPr>
            <p:ph type="sldNum" idx="10"/>
          </p:nvPr>
        </p:nvSpPr>
        <p:spPr/>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B70C3FC0-16C8-456D-AB6C-BCC8542A9D6A}" type="slidenum">
              <a:rPr kumimoji="0" lang="en-US" sz="1400" b="0" i="0" u="none" strike="noStrike" kern="0" cap="none" spc="-1" normalizeH="0" baseline="0" noProof="0" smtClean="0">
                <a:ln>
                  <a:noFill/>
                </a:ln>
                <a:solidFill>
                  <a:srgbClr val="000000"/>
                </a:solidFill>
                <a:effectLst/>
                <a:uLnTx/>
                <a:uFill>
                  <a:solidFill>
                    <a:srgbClr val="FFFFFF"/>
                  </a:solidFill>
                </a:uFill>
                <a:latin typeface="Times New Roman"/>
              </a:rPr>
              <a:pPr marL="0" marR="0" lvl="0" indent="0" algn="r" defTabSz="914400" eaLnBrk="1" fontAlgn="auto" latinLnBrk="0" hangingPunct="1">
                <a:lnSpc>
                  <a:spcPct val="100000"/>
                </a:lnSpc>
                <a:spcBef>
                  <a:spcPts val="0"/>
                </a:spcBef>
                <a:spcAft>
                  <a:spcPts val="0"/>
                </a:spcAft>
                <a:buClrTx/>
                <a:buSzTx/>
                <a:buFontTx/>
                <a:buNone/>
                <a:tabLst/>
                <a:defRPr/>
              </a:pPr>
              <a:t>5</a:t>
            </a:fld>
            <a:endParaRPr kumimoji="0" lang="en-US" sz="1400" b="0" i="0" u="none" strike="noStrike" kern="0" cap="none" spc="-1" normalizeH="0" baseline="0" noProof="0">
              <a:ln>
                <a:noFill/>
              </a:ln>
              <a:solidFill>
                <a:srgbClr val="000000"/>
              </a:solidFill>
              <a:effectLst/>
              <a:uLnTx/>
              <a:uFill>
                <a:solidFill>
                  <a:srgbClr val="FFFFFF"/>
                </a:solidFill>
              </a:uFill>
              <a:latin typeface="Times New Roman"/>
            </a:endParaRPr>
          </a:p>
        </p:txBody>
      </p:sp>
    </p:spTree>
    <p:extLst>
      <p:ext uri="{BB962C8B-B14F-4D97-AF65-F5344CB8AC3E}">
        <p14:creationId xmlns:p14="http://schemas.microsoft.com/office/powerpoint/2010/main" val="1875604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0018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68000" y="144000"/>
            <a:ext cx="6227640" cy="827640"/>
          </a:xfrm>
          <a:prstGeom prst="rect">
            <a:avLst/>
          </a:prstGeom>
        </p:spPr>
        <p:txBody>
          <a:bodyPr lIns="0" tIns="0" rIns="0" bIns="0" anchor="ctr"/>
          <a:lstStyle/>
          <a:p>
            <a:endParaRPr lang="nl-NL" sz="1800" b="0" strike="noStrike" spc="-1">
              <a:solidFill>
                <a:srgbClr val="000000"/>
              </a:solidFill>
              <a:uFill>
                <a:solidFill>
                  <a:srgbClr val="FFFFFF"/>
                </a:solidFill>
              </a:uFill>
              <a:latin typeface="Calibri"/>
            </a:endParaRPr>
          </a:p>
        </p:txBody>
      </p:sp>
      <p:sp>
        <p:nvSpPr>
          <p:cNvPr id="25" name="PlaceHolder 2"/>
          <p:cNvSpPr>
            <a:spLocks noGrp="1"/>
          </p:cNvSpPr>
          <p:nvPr>
            <p:ph type="body"/>
          </p:nvPr>
        </p:nvSpPr>
        <p:spPr>
          <a:xfrm>
            <a:off x="468000" y="1332000"/>
            <a:ext cx="8352000" cy="2403720"/>
          </a:xfrm>
          <a:prstGeom prst="rect">
            <a:avLst/>
          </a:prstGeom>
        </p:spPr>
        <p:txBody>
          <a:bodyPr lIns="0" tIns="0" rIns="0" bIns="0"/>
          <a:lstStyle/>
          <a:p>
            <a:endParaRPr lang="nl-NL" sz="2200" b="0" strike="noStrike" spc="-1">
              <a:solidFill>
                <a:srgbClr val="000000"/>
              </a:solidFill>
              <a:uFill>
                <a:solidFill>
                  <a:srgbClr val="FFFFFF"/>
                </a:solidFill>
              </a:uFill>
              <a:latin typeface="Arial"/>
            </a:endParaRPr>
          </a:p>
        </p:txBody>
      </p:sp>
      <p:sp>
        <p:nvSpPr>
          <p:cNvPr id="26" name="PlaceHolder 3"/>
          <p:cNvSpPr>
            <a:spLocks noGrp="1"/>
          </p:cNvSpPr>
          <p:nvPr>
            <p:ph type="body"/>
          </p:nvPr>
        </p:nvSpPr>
        <p:spPr>
          <a:xfrm>
            <a:off x="468000" y="3964320"/>
            <a:ext cx="8352000" cy="2403720"/>
          </a:xfrm>
          <a:prstGeom prst="rect">
            <a:avLst/>
          </a:prstGeom>
        </p:spPr>
        <p:txBody>
          <a:bodyPr lIns="0" tIns="0" rIns="0" bIns="0"/>
          <a:lstStyle/>
          <a:p>
            <a:endParaRPr lang="nl-NL" sz="2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534567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68000" y="144000"/>
            <a:ext cx="6227640" cy="827640"/>
          </a:xfrm>
          <a:prstGeom prst="rect">
            <a:avLst/>
          </a:prstGeom>
        </p:spPr>
        <p:txBody>
          <a:bodyPr lIns="0" tIns="0" rIns="0" bIns="0" anchor="ctr"/>
          <a:lstStyle/>
          <a:p>
            <a:endParaRPr lang="nl-NL" sz="1800" b="0" strike="noStrike" spc="-1">
              <a:solidFill>
                <a:srgbClr val="000000"/>
              </a:solidFill>
              <a:uFill>
                <a:solidFill>
                  <a:srgbClr val="FFFFFF"/>
                </a:solidFill>
              </a:uFill>
              <a:latin typeface="Calibri"/>
            </a:endParaRPr>
          </a:p>
        </p:txBody>
      </p:sp>
      <p:sp>
        <p:nvSpPr>
          <p:cNvPr id="28" name="PlaceHolder 2"/>
          <p:cNvSpPr>
            <a:spLocks noGrp="1"/>
          </p:cNvSpPr>
          <p:nvPr>
            <p:ph type="body"/>
          </p:nvPr>
        </p:nvSpPr>
        <p:spPr>
          <a:xfrm>
            <a:off x="468000" y="1332000"/>
            <a:ext cx="4075560" cy="2403720"/>
          </a:xfrm>
          <a:prstGeom prst="rect">
            <a:avLst/>
          </a:prstGeom>
        </p:spPr>
        <p:txBody>
          <a:bodyPr lIns="0" tIns="0" rIns="0" bIns="0"/>
          <a:lstStyle/>
          <a:p>
            <a:endParaRPr lang="nl-NL" sz="2200" b="0" strike="noStrike" spc="-1">
              <a:solidFill>
                <a:srgbClr val="000000"/>
              </a:solidFill>
              <a:uFill>
                <a:solidFill>
                  <a:srgbClr val="FFFFFF"/>
                </a:solidFill>
              </a:uFill>
              <a:latin typeface="Arial"/>
            </a:endParaRPr>
          </a:p>
        </p:txBody>
      </p:sp>
      <p:sp>
        <p:nvSpPr>
          <p:cNvPr id="29" name="PlaceHolder 3"/>
          <p:cNvSpPr>
            <a:spLocks noGrp="1"/>
          </p:cNvSpPr>
          <p:nvPr>
            <p:ph type="body"/>
          </p:nvPr>
        </p:nvSpPr>
        <p:spPr>
          <a:xfrm>
            <a:off x="4747680" y="1332000"/>
            <a:ext cx="4075560" cy="2403720"/>
          </a:xfrm>
          <a:prstGeom prst="rect">
            <a:avLst/>
          </a:prstGeom>
        </p:spPr>
        <p:txBody>
          <a:bodyPr lIns="0" tIns="0" rIns="0" bIns="0"/>
          <a:lstStyle/>
          <a:p>
            <a:endParaRPr lang="nl-NL" sz="2200" b="0" strike="noStrike" spc="-1">
              <a:solidFill>
                <a:srgbClr val="000000"/>
              </a:solidFill>
              <a:uFill>
                <a:solidFill>
                  <a:srgbClr val="FFFFFF"/>
                </a:solidFill>
              </a:uFill>
              <a:latin typeface="Arial"/>
            </a:endParaRPr>
          </a:p>
        </p:txBody>
      </p:sp>
      <p:sp>
        <p:nvSpPr>
          <p:cNvPr id="30" name="PlaceHolder 4"/>
          <p:cNvSpPr>
            <a:spLocks noGrp="1"/>
          </p:cNvSpPr>
          <p:nvPr>
            <p:ph type="body"/>
          </p:nvPr>
        </p:nvSpPr>
        <p:spPr>
          <a:xfrm>
            <a:off x="4747680" y="3964320"/>
            <a:ext cx="4075560" cy="2403720"/>
          </a:xfrm>
          <a:prstGeom prst="rect">
            <a:avLst/>
          </a:prstGeom>
        </p:spPr>
        <p:txBody>
          <a:bodyPr lIns="0" tIns="0" rIns="0" bIns="0"/>
          <a:lstStyle/>
          <a:p>
            <a:endParaRPr lang="nl-NL" sz="2200" b="0" strike="noStrike" spc="-1">
              <a:solidFill>
                <a:srgbClr val="000000"/>
              </a:solidFill>
              <a:uFill>
                <a:solidFill>
                  <a:srgbClr val="FFFFFF"/>
                </a:solidFill>
              </a:uFill>
              <a:latin typeface="Arial"/>
            </a:endParaRPr>
          </a:p>
        </p:txBody>
      </p:sp>
      <p:sp>
        <p:nvSpPr>
          <p:cNvPr id="31" name="PlaceHolder 5"/>
          <p:cNvSpPr>
            <a:spLocks noGrp="1"/>
          </p:cNvSpPr>
          <p:nvPr>
            <p:ph type="body"/>
          </p:nvPr>
        </p:nvSpPr>
        <p:spPr>
          <a:xfrm>
            <a:off x="468000" y="3964320"/>
            <a:ext cx="4075560" cy="2403720"/>
          </a:xfrm>
          <a:prstGeom prst="rect">
            <a:avLst/>
          </a:prstGeom>
        </p:spPr>
        <p:txBody>
          <a:bodyPr lIns="0" tIns="0" rIns="0" bIns="0"/>
          <a:lstStyle/>
          <a:p>
            <a:endParaRPr lang="nl-NL" sz="2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651608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68000" y="144000"/>
            <a:ext cx="6227640" cy="827640"/>
          </a:xfrm>
          <a:prstGeom prst="rect">
            <a:avLst/>
          </a:prstGeom>
        </p:spPr>
        <p:txBody>
          <a:bodyPr lIns="0" tIns="0" rIns="0" bIns="0" anchor="ctr"/>
          <a:lstStyle/>
          <a:p>
            <a:endParaRPr lang="nl-NL" sz="1800" b="0" strike="noStrike" spc="-1">
              <a:solidFill>
                <a:srgbClr val="000000"/>
              </a:solidFill>
              <a:uFill>
                <a:solidFill>
                  <a:srgbClr val="FFFFFF"/>
                </a:solidFill>
              </a:uFill>
              <a:latin typeface="Calibri"/>
            </a:endParaRPr>
          </a:p>
        </p:txBody>
      </p:sp>
      <p:sp>
        <p:nvSpPr>
          <p:cNvPr id="33" name="PlaceHolder 2"/>
          <p:cNvSpPr>
            <a:spLocks noGrp="1"/>
          </p:cNvSpPr>
          <p:nvPr>
            <p:ph type="body"/>
          </p:nvPr>
        </p:nvSpPr>
        <p:spPr>
          <a:xfrm>
            <a:off x="468000" y="1332000"/>
            <a:ext cx="8352000" cy="5039640"/>
          </a:xfrm>
          <a:prstGeom prst="rect">
            <a:avLst/>
          </a:prstGeom>
        </p:spPr>
        <p:txBody>
          <a:bodyPr lIns="0" tIns="0" rIns="0" bIns="0"/>
          <a:lstStyle/>
          <a:p>
            <a:endParaRPr lang="nl-NL" sz="2200" b="0" strike="noStrike" spc="-1">
              <a:solidFill>
                <a:srgbClr val="000000"/>
              </a:solidFill>
              <a:uFill>
                <a:solidFill>
                  <a:srgbClr val="FFFFFF"/>
                </a:solidFill>
              </a:uFill>
              <a:latin typeface="Arial"/>
            </a:endParaRPr>
          </a:p>
        </p:txBody>
      </p:sp>
      <p:sp>
        <p:nvSpPr>
          <p:cNvPr id="34" name="PlaceHolder 3"/>
          <p:cNvSpPr>
            <a:spLocks noGrp="1"/>
          </p:cNvSpPr>
          <p:nvPr>
            <p:ph type="body"/>
          </p:nvPr>
        </p:nvSpPr>
        <p:spPr>
          <a:xfrm>
            <a:off x="468000" y="1332000"/>
            <a:ext cx="8352000" cy="5039640"/>
          </a:xfrm>
          <a:prstGeom prst="rect">
            <a:avLst/>
          </a:prstGeom>
        </p:spPr>
        <p:txBody>
          <a:bodyPr lIns="0" tIns="0" rIns="0" bIns="0"/>
          <a:lstStyle/>
          <a:p>
            <a:endParaRPr lang="nl-NL" sz="2200" b="0" strike="noStrike" spc="-1">
              <a:solidFill>
                <a:srgbClr val="000000"/>
              </a:solidFill>
              <a:uFill>
                <a:solidFill>
                  <a:srgbClr val="FFFFFF"/>
                </a:solidFill>
              </a:uFill>
              <a:latin typeface="Arial"/>
            </a:endParaRPr>
          </a:p>
        </p:txBody>
      </p:sp>
      <p:pic>
        <p:nvPicPr>
          <p:cNvPr id="35" name="Picture 34"/>
          <p:cNvPicPr/>
          <p:nvPr/>
        </p:nvPicPr>
        <p:blipFill>
          <a:blip r:embed="rId2"/>
          <a:stretch/>
        </p:blipFill>
        <p:spPr>
          <a:xfrm>
            <a:off x="1485720" y="1331640"/>
            <a:ext cx="6316200" cy="5039640"/>
          </a:xfrm>
          <a:prstGeom prst="rect">
            <a:avLst/>
          </a:prstGeom>
          <a:ln>
            <a:noFill/>
          </a:ln>
        </p:spPr>
      </p:pic>
      <p:pic>
        <p:nvPicPr>
          <p:cNvPr id="36" name="Picture 35"/>
          <p:cNvPicPr/>
          <p:nvPr/>
        </p:nvPicPr>
        <p:blipFill>
          <a:blip r:embed="rId2"/>
          <a:stretch/>
        </p:blipFill>
        <p:spPr>
          <a:xfrm>
            <a:off x="1485720" y="1331640"/>
            <a:ext cx="6316200" cy="5039640"/>
          </a:xfrm>
          <a:prstGeom prst="rect">
            <a:avLst/>
          </a:prstGeom>
          <a:ln>
            <a:noFill/>
          </a:ln>
        </p:spPr>
      </p:pic>
    </p:spTree>
    <p:extLst>
      <p:ext uri="{BB962C8B-B14F-4D97-AF65-F5344CB8AC3E}">
        <p14:creationId xmlns:p14="http://schemas.microsoft.com/office/powerpoint/2010/main" val="19790465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48600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68000" y="144000"/>
            <a:ext cx="6227640" cy="827640"/>
          </a:xfrm>
          <a:prstGeom prst="rect">
            <a:avLst/>
          </a:prstGeom>
        </p:spPr>
        <p:txBody>
          <a:bodyPr lIns="0" tIns="0" rIns="0" bIns="0" anchor="ctr"/>
          <a:lstStyle/>
          <a:p>
            <a:endParaRPr lang="nl-NL" sz="1800" b="0" strike="noStrike" spc="-1">
              <a:solidFill>
                <a:srgbClr val="000000"/>
              </a:solidFill>
              <a:uFill>
                <a:solidFill>
                  <a:srgbClr val="FFFFFF"/>
                </a:solidFill>
              </a:uFill>
              <a:latin typeface="Calibri"/>
            </a:endParaRPr>
          </a:p>
        </p:txBody>
      </p:sp>
      <p:sp>
        <p:nvSpPr>
          <p:cNvPr id="41" name="PlaceHolder 2"/>
          <p:cNvSpPr>
            <a:spLocks noGrp="1"/>
          </p:cNvSpPr>
          <p:nvPr>
            <p:ph type="subTitle"/>
          </p:nvPr>
        </p:nvSpPr>
        <p:spPr>
          <a:xfrm>
            <a:off x="468000" y="1332000"/>
            <a:ext cx="8352000" cy="50396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9919634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68000" y="144000"/>
            <a:ext cx="6227640" cy="827640"/>
          </a:xfrm>
          <a:prstGeom prst="rect">
            <a:avLst/>
          </a:prstGeom>
        </p:spPr>
        <p:txBody>
          <a:bodyPr lIns="0" tIns="0" rIns="0" bIns="0" anchor="ctr"/>
          <a:lstStyle/>
          <a:p>
            <a:endParaRPr lang="nl-NL" sz="1800" b="0" strike="noStrike" spc="-1">
              <a:solidFill>
                <a:srgbClr val="000000"/>
              </a:solidFill>
              <a:uFill>
                <a:solidFill>
                  <a:srgbClr val="FFFFFF"/>
                </a:solidFill>
              </a:uFill>
              <a:latin typeface="Calibri"/>
            </a:endParaRPr>
          </a:p>
        </p:txBody>
      </p:sp>
      <p:sp>
        <p:nvSpPr>
          <p:cNvPr id="43" name="PlaceHolder 2"/>
          <p:cNvSpPr>
            <a:spLocks noGrp="1"/>
          </p:cNvSpPr>
          <p:nvPr>
            <p:ph type="body"/>
          </p:nvPr>
        </p:nvSpPr>
        <p:spPr>
          <a:xfrm>
            <a:off x="468000" y="1332000"/>
            <a:ext cx="8352000" cy="5039640"/>
          </a:xfrm>
          <a:prstGeom prst="rect">
            <a:avLst/>
          </a:prstGeom>
        </p:spPr>
        <p:txBody>
          <a:bodyPr lIns="0" tIns="0" rIns="0" bIns="0"/>
          <a:lstStyle/>
          <a:p>
            <a:endParaRPr lang="nl-NL" sz="2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2459030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68000" y="144000"/>
            <a:ext cx="6227640" cy="827640"/>
          </a:xfrm>
          <a:prstGeom prst="rect">
            <a:avLst/>
          </a:prstGeom>
        </p:spPr>
        <p:txBody>
          <a:bodyPr lIns="0" tIns="0" rIns="0" bIns="0" anchor="ctr"/>
          <a:lstStyle/>
          <a:p>
            <a:endParaRPr lang="nl-NL" sz="1800" b="0" strike="noStrike" spc="-1">
              <a:solidFill>
                <a:srgbClr val="000000"/>
              </a:solidFill>
              <a:uFill>
                <a:solidFill>
                  <a:srgbClr val="FFFFFF"/>
                </a:solidFill>
              </a:uFill>
              <a:latin typeface="Calibri"/>
            </a:endParaRPr>
          </a:p>
        </p:txBody>
      </p:sp>
      <p:sp>
        <p:nvSpPr>
          <p:cNvPr id="45" name="PlaceHolder 2"/>
          <p:cNvSpPr>
            <a:spLocks noGrp="1"/>
          </p:cNvSpPr>
          <p:nvPr>
            <p:ph type="body"/>
          </p:nvPr>
        </p:nvSpPr>
        <p:spPr>
          <a:xfrm>
            <a:off x="468000" y="1332000"/>
            <a:ext cx="4075560" cy="5039640"/>
          </a:xfrm>
          <a:prstGeom prst="rect">
            <a:avLst/>
          </a:prstGeom>
        </p:spPr>
        <p:txBody>
          <a:bodyPr lIns="0" tIns="0" rIns="0" bIns="0"/>
          <a:lstStyle/>
          <a:p>
            <a:endParaRPr lang="nl-NL" sz="2200" b="0" strike="noStrike" spc="-1">
              <a:solidFill>
                <a:srgbClr val="000000"/>
              </a:solidFill>
              <a:uFill>
                <a:solidFill>
                  <a:srgbClr val="FFFFFF"/>
                </a:solidFill>
              </a:uFill>
              <a:latin typeface="Arial"/>
            </a:endParaRPr>
          </a:p>
        </p:txBody>
      </p:sp>
      <p:sp>
        <p:nvSpPr>
          <p:cNvPr id="46" name="PlaceHolder 3"/>
          <p:cNvSpPr>
            <a:spLocks noGrp="1"/>
          </p:cNvSpPr>
          <p:nvPr>
            <p:ph type="body"/>
          </p:nvPr>
        </p:nvSpPr>
        <p:spPr>
          <a:xfrm>
            <a:off x="4747680" y="1332000"/>
            <a:ext cx="4075560" cy="5039640"/>
          </a:xfrm>
          <a:prstGeom prst="rect">
            <a:avLst/>
          </a:prstGeom>
        </p:spPr>
        <p:txBody>
          <a:bodyPr lIns="0" tIns="0" rIns="0" bIns="0"/>
          <a:lstStyle/>
          <a:p>
            <a:endParaRPr lang="nl-NL" sz="2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8490178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68000" y="144000"/>
            <a:ext cx="6227640" cy="827640"/>
          </a:xfrm>
          <a:prstGeom prst="rect">
            <a:avLst/>
          </a:prstGeom>
        </p:spPr>
        <p:txBody>
          <a:bodyPr lIns="0" tIns="0" rIns="0" bIns="0" anchor="ctr"/>
          <a:lstStyle/>
          <a:p>
            <a:endParaRPr lang="nl-NL" sz="1800" b="0" strike="noStrike" spc="-1">
              <a:solidFill>
                <a:srgbClr val="000000"/>
              </a:solidFill>
              <a:uFill>
                <a:solidFill>
                  <a:srgbClr val="FFFFFF"/>
                </a:solidFill>
              </a:uFill>
              <a:latin typeface="Calibri"/>
            </a:endParaRPr>
          </a:p>
        </p:txBody>
      </p:sp>
    </p:spTree>
    <p:extLst>
      <p:ext uri="{BB962C8B-B14F-4D97-AF65-F5344CB8AC3E}">
        <p14:creationId xmlns:p14="http://schemas.microsoft.com/office/powerpoint/2010/main" val="11697873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68000" y="144000"/>
            <a:ext cx="6227640" cy="383760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217706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68000" y="144000"/>
            <a:ext cx="6227640" cy="827640"/>
          </a:xfrm>
          <a:prstGeom prst="rect">
            <a:avLst/>
          </a:prstGeom>
        </p:spPr>
        <p:txBody>
          <a:bodyPr lIns="0" tIns="0" rIns="0" bIns="0" anchor="ctr"/>
          <a:lstStyle/>
          <a:p>
            <a:endParaRPr lang="nl-NL" sz="1800" b="0" strike="noStrike" spc="-1">
              <a:solidFill>
                <a:srgbClr val="000000"/>
              </a:solidFill>
              <a:uFill>
                <a:solidFill>
                  <a:srgbClr val="FFFFFF"/>
                </a:solidFill>
              </a:uFill>
              <a:latin typeface="Calibri"/>
            </a:endParaRPr>
          </a:p>
        </p:txBody>
      </p:sp>
      <p:sp>
        <p:nvSpPr>
          <p:cNvPr id="50" name="PlaceHolder 2"/>
          <p:cNvSpPr>
            <a:spLocks noGrp="1"/>
          </p:cNvSpPr>
          <p:nvPr>
            <p:ph type="body"/>
          </p:nvPr>
        </p:nvSpPr>
        <p:spPr>
          <a:xfrm>
            <a:off x="468000" y="1332000"/>
            <a:ext cx="4075560" cy="2403720"/>
          </a:xfrm>
          <a:prstGeom prst="rect">
            <a:avLst/>
          </a:prstGeom>
        </p:spPr>
        <p:txBody>
          <a:bodyPr lIns="0" tIns="0" rIns="0" bIns="0"/>
          <a:lstStyle/>
          <a:p>
            <a:endParaRPr lang="nl-NL" sz="2200" b="0" strike="noStrike" spc="-1">
              <a:solidFill>
                <a:srgbClr val="000000"/>
              </a:solidFill>
              <a:uFill>
                <a:solidFill>
                  <a:srgbClr val="FFFFFF"/>
                </a:solidFill>
              </a:uFill>
              <a:latin typeface="Arial"/>
            </a:endParaRPr>
          </a:p>
        </p:txBody>
      </p:sp>
      <p:sp>
        <p:nvSpPr>
          <p:cNvPr id="51" name="PlaceHolder 3"/>
          <p:cNvSpPr>
            <a:spLocks noGrp="1"/>
          </p:cNvSpPr>
          <p:nvPr>
            <p:ph type="body"/>
          </p:nvPr>
        </p:nvSpPr>
        <p:spPr>
          <a:xfrm>
            <a:off x="468000" y="3964320"/>
            <a:ext cx="4075560" cy="2403720"/>
          </a:xfrm>
          <a:prstGeom prst="rect">
            <a:avLst/>
          </a:prstGeom>
        </p:spPr>
        <p:txBody>
          <a:bodyPr lIns="0" tIns="0" rIns="0" bIns="0"/>
          <a:lstStyle/>
          <a:p>
            <a:endParaRPr lang="nl-NL" sz="2200" b="0" strike="noStrike" spc="-1">
              <a:solidFill>
                <a:srgbClr val="000000"/>
              </a:solidFill>
              <a:uFill>
                <a:solidFill>
                  <a:srgbClr val="FFFFFF"/>
                </a:solidFill>
              </a:uFill>
              <a:latin typeface="Arial"/>
            </a:endParaRPr>
          </a:p>
        </p:txBody>
      </p:sp>
      <p:sp>
        <p:nvSpPr>
          <p:cNvPr id="52" name="PlaceHolder 4"/>
          <p:cNvSpPr>
            <a:spLocks noGrp="1"/>
          </p:cNvSpPr>
          <p:nvPr>
            <p:ph type="body"/>
          </p:nvPr>
        </p:nvSpPr>
        <p:spPr>
          <a:xfrm>
            <a:off x="4747680" y="1332000"/>
            <a:ext cx="4075560" cy="5039640"/>
          </a:xfrm>
          <a:prstGeom prst="rect">
            <a:avLst/>
          </a:prstGeom>
        </p:spPr>
        <p:txBody>
          <a:bodyPr lIns="0" tIns="0" rIns="0" bIns="0"/>
          <a:lstStyle/>
          <a:p>
            <a:endParaRPr lang="nl-NL" sz="2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393857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68000" y="144000"/>
            <a:ext cx="6227640" cy="827640"/>
          </a:xfrm>
          <a:prstGeom prst="rect">
            <a:avLst/>
          </a:prstGeom>
        </p:spPr>
        <p:txBody>
          <a:bodyPr lIns="0" tIns="0" rIns="0" bIns="0" anchor="ctr"/>
          <a:lstStyle/>
          <a:p>
            <a:endParaRPr lang="nl-NL" sz="1800" b="0" strike="noStrike" spc="-1">
              <a:solidFill>
                <a:srgbClr val="000000"/>
              </a:solidFill>
              <a:uFill>
                <a:solidFill>
                  <a:srgbClr val="FFFFFF"/>
                </a:solidFill>
              </a:uFill>
              <a:latin typeface="Calibri"/>
            </a:endParaRPr>
          </a:p>
        </p:txBody>
      </p:sp>
      <p:sp>
        <p:nvSpPr>
          <p:cNvPr id="4" name="PlaceHolder 2"/>
          <p:cNvSpPr>
            <a:spLocks noGrp="1"/>
          </p:cNvSpPr>
          <p:nvPr>
            <p:ph type="subTitle"/>
          </p:nvPr>
        </p:nvSpPr>
        <p:spPr>
          <a:xfrm>
            <a:off x="468000" y="1332000"/>
            <a:ext cx="8352000" cy="50396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8658163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68000" y="144000"/>
            <a:ext cx="6227640" cy="827640"/>
          </a:xfrm>
          <a:prstGeom prst="rect">
            <a:avLst/>
          </a:prstGeom>
        </p:spPr>
        <p:txBody>
          <a:bodyPr lIns="0" tIns="0" rIns="0" bIns="0" anchor="ctr"/>
          <a:lstStyle/>
          <a:p>
            <a:endParaRPr lang="nl-NL" sz="1800" b="0" strike="noStrike" spc="-1">
              <a:solidFill>
                <a:srgbClr val="000000"/>
              </a:solidFill>
              <a:uFill>
                <a:solidFill>
                  <a:srgbClr val="FFFFFF"/>
                </a:solidFill>
              </a:uFill>
              <a:latin typeface="Calibri"/>
            </a:endParaRPr>
          </a:p>
        </p:txBody>
      </p:sp>
      <p:sp>
        <p:nvSpPr>
          <p:cNvPr id="54" name="PlaceHolder 2"/>
          <p:cNvSpPr>
            <a:spLocks noGrp="1"/>
          </p:cNvSpPr>
          <p:nvPr>
            <p:ph type="body"/>
          </p:nvPr>
        </p:nvSpPr>
        <p:spPr>
          <a:xfrm>
            <a:off x="468000" y="1332000"/>
            <a:ext cx="4075560" cy="5039640"/>
          </a:xfrm>
          <a:prstGeom prst="rect">
            <a:avLst/>
          </a:prstGeom>
        </p:spPr>
        <p:txBody>
          <a:bodyPr lIns="0" tIns="0" rIns="0" bIns="0"/>
          <a:lstStyle/>
          <a:p>
            <a:endParaRPr lang="nl-NL" sz="2200" b="0" strike="noStrike" spc="-1">
              <a:solidFill>
                <a:srgbClr val="000000"/>
              </a:solidFill>
              <a:uFill>
                <a:solidFill>
                  <a:srgbClr val="FFFFFF"/>
                </a:solidFill>
              </a:uFill>
              <a:latin typeface="Arial"/>
            </a:endParaRPr>
          </a:p>
        </p:txBody>
      </p:sp>
      <p:sp>
        <p:nvSpPr>
          <p:cNvPr id="55" name="PlaceHolder 3"/>
          <p:cNvSpPr>
            <a:spLocks noGrp="1"/>
          </p:cNvSpPr>
          <p:nvPr>
            <p:ph type="body"/>
          </p:nvPr>
        </p:nvSpPr>
        <p:spPr>
          <a:xfrm>
            <a:off x="4747680" y="1332000"/>
            <a:ext cx="4075560" cy="2403720"/>
          </a:xfrm>
          <a:prstGeom prst="rect">
            <a:avLst/>
          </a:prstGeom>
        </p:spPr>
        <p:txBody>
          <a:bodyPr lIns="0" tIns="0" rIns="0" bIns="0"/>
          <a:lstStyle/>
          <a:p>
            <a:endParaRPr lang="nl-NL" sz="2200" b="0" strike="noStrike" spc="-1">
              <a:solidFill>
                <a:srgbClr val="000000"/>
              </a:solidFill>
              <a:uFill>
                <a:solidFill>
                  <a:srgbClr val="FFFFFF"/>
                </a:solidFill>
              </a:uFill>
              <a:latin typeface="Arial"/>
            </a:endParaRPr>
          </a:p>
        </p:txBody>
      </p:sp>
      <p:sp>
        <p:nvSpPr>
          <p:cNvPr id="56" name="PlaceHolder 4"/>
          <p:cNvSpPr>
            <a:spLocks noGrp="1"/>
          </p:cNvSpPr>
          <p:nvPr>
            <p:ph type="body"/>
          </p:nvPr>
        </p:nvSpPr>
        <p:spPr>
          <a:xfrm>
            <a:off x="4747680" y="3964320"/>
            <a:ext cx="4075560" cy="2403720"/>
          </a:xfrm>
          <a:prstGeom prst="rect">
            <a:avLst/>
          </a:prstGeom>
        </p:spPr>
        <p:txBody>
          <a:bodyPr lIns="0" tIns="0" rIns="0" bIns="0"/>
          <a:lstStyle/>
          <a:p>
            <a:endParaRPr lang="nl-NL" sz="2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9195677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68000" y="144000"/>
            <a:ext cx="6227640" cy="827640"/>
          </a:xfrm>
          <a:prstGeom prst="rect">
            <a:avLst/>
          </a:prstGeom>
        </p:spPr>
        <p:txBody>
          <a:bodyPr lIns="0" tIns="0" rIns="0" bIns="0" anchor="ctr"/>
          <a:lstStyle/>
          <a:p>
            <a:endParaRPr lang="nl-NL" sz="1800" b="0" strike="noStrike" spc="-1">
              <a:solidFill>
                <a:srgbClr val="000000"/>
              </a:solidFill>
              <a:uFill>
                <a:solidFill>
                  <a:srgbClr val="FFFFFF"/>
                </a:solidFill>
              </a:uFill>
              <a:latin typeface="Calibri"/>
            </a:endParaRPr>
          </a:p>
        </p:txBody>
      </p:sp>
      <p:sp>
        <p:nvSpPr>
          <p:cNvPr id="58" name="PlaceHolder 2"/>
          <p:cNvSpPr>
            <a:spLocks noGrp="1"/>
          </p:cNvSpPr>
          <p:nvPr>
            <p:ph type="body"/>
          </p:nvPr>
        </p:nvSpPr>
        <p:spPr>
          <a:xfrm>
            <a:off x="468000" y="1332000"/>
            <a:ext cx="4075560" cy="2403720"/>
          </a:xfrm>
          <a:prstGeom prst="rect">
            <a:avLst/>
          </a:prstGeom>
        </p:spPr>
        <p:txBody>
          <a:bodyPr lIns="0" tIns="0" rIns="0" bIns="0"/>
          <a:lstStyle/>
          <a:p>
            <a:endParaRPr lang="nl-NL" sz="2200" b="0" strike="noStrike" spc="-1">
              <a:solidFill>
                <a:srgbClr val="000000"/>
              </a:solidFill>
              <a:uFill>
                <a:solidFill>
                  <a:srgbClr val="FFFFFF"/>
                </a:solidFill>
              </a:uFill>
              <a:latin typeface="Arial"/>
            </a:endParaRPr>
          </a:p>
        </p:txBody>
      </p:sp>
      <p:sp>
        <p:nvSpPr>
          <p:cNvPr id="59" name="PlaceHolder 3"/>
          <p:cNvSpPr>
            <a:spLocks noGrp="1"/>
          </p:cNvSpPr>
          <p:nvPr>
            <p:ph type="body"/>
          </p:nvPr>
        </p:nvSpPr>
        <p:spPr>
          <a:xfrm>
            <a:off x="4747680" y="1332000"/>
            <a:ext cx="4075560" cy="2403720"/>
          </a:xfrm>
          <a:prstGeom prst="rect">
            <a:avLst/>
          </a:prstGeom>
        </p:spPr>
        <p:txBody>
          <a:bodyPr lIns="0" tIns="0" rIns="0" bIns="0"/>
          <a:lstStyle/>
          <a:p>
            <a:endParaRPr lang="nl-NL" sz="2200" b="0" strike="noStrike" spc="-1">
              <a:solidFill>
                <a:srgbClr val="000000"/>
              </a:solidFill>
              <a:uFill>
                <a:solidFill>
                  <a:srgbClr val="FFFFFF"/>
                </a:solidFill>
              </a:uFill>
              <a:latin typeface="Arial"/>
            </a:endParaRPr>
          </a:p>
        </p:txBody>
      </p:sp>
      <p:sp>
        <p:nvSpPr>
          <p:cNvPr id="60" name="PlaceHolder 4"/>
          <p:cNvSpPr>
            <a:spLocks noGrp="1"/>
          </p:cNvSpPr>
          <p:nvPr>
            <p:ph type="body"/>
          </p:nvPr>
        </p:nvSpPr>
        <p:spPr>
          <a:xfrm>
            <a:off x="468000" y="3964320"/>
            <a:ext cx="8352000" cy="2403720"/>
          </a:xfrm>
          <a:prstGeom prst="rect">
            <a:avLst/>
          </a:prstGeom>
        </p:spPr>
        <p:txBody>
          <a:bodyPr lIns="0" tIns="0" rIns="0" bIns="0"/>
          <a:lstStyle/>
          <a:p>
            <a:endParaRPr lang="nl-NL" sz="2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6229136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68000" y="144000"/>
            <a:ext cx="6227640" cy="827640"/>
          </a:xfrm>
          <a:prstGeom prst="rect">
            <a:avLst/>
          </a:prstGeom>
        </p:spPr>
        <p:txBody>
          <a:bodyPr lIns="0" tIns="0" rIns="0" bIns="0" anchor="ctr"/>
          <a:lstStyle/>
          <a:p>
            <a:endParaRPr lang="nl-NL" sz="1800" b="0" strike="noStrike" spc="-1">
              <a:solidFill>
                <a:srgbClr val="000000"/>
              </a:solidFill>
              <a:uFill>
                <a:solidFill>
                  <a:srgbClr val="FFFFFF"/>
                </a:solidFill>
              </a:uFill>
              <a:latin typeface="Calibri"/>
            </a:endParaRPr>
          </a:p>
        </p:txBody>
      </p:sp>
      <p:sp>
        <p:nvSpPr>
          <p:cNvPr id="62" name="PlaceHolder 2"/>
          <p:cNvSpPr>
            <a:spLocks noGrp="1"/>
          </p:cNvSpPr>
          <p:nvPr>
            <p:ph type="body"/>
          </p:nvPr>
        </p:nvSpPr>
        <p:spPr>
          <a:xfrm>
            <a:off x="468000" y="1332000"/>
            <a:ext cx="8352000" cy="2403720"/>
          </a:xfrm>
          <a:prstGeom prst="rect">
            <a:avLst/>
          </a:prstGeom>
        </p:spPr>
        <p:txBody>
          <a:bodyPr lIns="0" tIns="0" rIns="0" bIns="0"/>
          <a:lstStyle/>
          <a:p>
            <a:endParaRPr lang="nl-NL" sz="2200" b="0" strike="noStrike" spc="-1">
              <a:solidFill>
                <a:srgbClr val="000000"/>
              </a:solidFill>
              <a:uFill>
                <a:solidFill>
                  <a:srgbClr val="FFFFFF"/>
                </a:solidFill>
              </a:uFill>
              <a:latin typeface="Arial"/>
            </a:endParaRPr>
          </a:p>
        </p:txBody>
      </p:sp>
      <p:sp>
        <p:nvSpPr>
          <p:cNvPr id="63" name="PlaceHolder 3"/>
          <p:cNvSpPr>
            <a:spLocks noGrp="1"/>
          </p:cNvSpPr>
          <p:nvPr>
            <p:ph type="body"/>
          </p:nvPr>
        </p:nvSpPr>
        <p:spPr>
          <a:xfrm>
            <a:off x="468000" y="3964320"/>
            <a:ext cx="8352000" cy="2403720"/>
          </a:xfrm>
          <a:prstGeom prst="rect">
            <a:avLst/>
          </a:prstGeom>
        </p:spPr>
        <p:txBody>
          <a:bodyPr lIns="0" tIns="0" rIns="0" bIns="0"/>
          <a:lstStyle/>
          <a:p>
            <a:endParaRPr lang="nl-NL" sz="2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233101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68000" y="144000"/>
            <a:ext cx="6227640" cy="827640"/>
          </a:xfrm>
          <a:prstGeom prst="rect">
            <a:avLst/>
          </a:prstGeom>
        </p:spPr>
        <p:txBody>
          <a:bodyPr lIns="0" tIns="0" rIns="0" bIns="0" anchor="ctr"/>
          <a:lstStyle/>
          <a:p>
            <a:endParaRPr lang="nl-NL" sz="1800" b="0" strike="noStrike" spc="-1">
              <a:solidFill>
                <a:srgbClr val="000000"/>
              </a:solidFill>
              <a:uFill>
                <a:solidFill>
                  <a:srgbClr val="FFFFFF"/>
                </a:solidFill>
              </a:uFill>
              <a:latin typeface="Calibri"/>
            </a:endParaRPr>
          </a:p>
        </p:txBody>
      </p:sp>
      <p:sp>
        <p:nvSpPr>
          <p:cNvPr id="65" name="PlaceHolder 2"/>
          <p:cNvSpPr>
            <a:spLocks noGrp="1"/>
          </p:cNvSpPr>
          <p:nvPr>
            <p:ph type="body"/>
          </p:nvPr>
        </p:nvSpPr>
        <p:spPr>
          <a:xfrm>
            <a:off x="468000" y="1332000"/>
            <a:ext cx="4075560" cy="2403720"/>
          </a:xfrm>
          <a:prstGeom prst="rect">
            <a:avLst/>
          </a:prstGeom>
        </p:spPr>
        <p:txBody>
          <a:bodyPr lIns="0" tIns="0" rIns="0" bIns="0"/>
          <a:lstStyle/>
          <a:p>
            <a:endParaRPr lang="nl-NL" sz="2200" b="0" strike="noStrike" spc="-1">
              <a:solidFill>
                <a:srgbClr val="000000"/>
              </a:solidFill>
              <a:uFill>
                <a:solidFill>
                  <a:srgbClr val="FFFFFF"/>
                </a:solidFill>
              </a:uFill>
              <a:latin typeface="Arial"/>
            </a:endParaRPr>
          </a:p>
        </p:txBody>
      </p:sp>
      <p:sp>
        <p:nvSpPr>
          <p:cNvPr id="66" name="PlaceHolder 3"/>
          <p:cNvSpPr>
            <a:spLocks noGrp="1"/>
          </p:cNvSpPr>
          <p:nvPr>
            <p:ph type="body"/>
          </p:nvPr>
        </p:nvSpPr>
        <p:spPr>
          <a:xfrm>
            <a:off x="4747680" y="1332000"/>
            <a:ext cx="4075560" cy="2403720"/>
          </a:xfrm>
          <a:prstGeom prst="rect">
            <a:avLst/>
          </a:prstGeom>
        </p:spPr>
        <p:txBody>
          <a:bodyPr lIns="0" tIns="0" rIns="0" bIns="0"/>
          <a:lstStyle/>
          <a:p>
            <a:endParaRPr lang="nl-NL" sz="2200" b="0" strike="noStrike" spc="-1">
              <a:solidFill>
                <a:srgbClr val="000000"/>
              </a:solidFill>
              <a:uFill>
                <a:solidFill>
                  <a:srgbClr val="FFFFFF"/>
                </a:solidFill>
              </a:uFill>
              <a:latin typeface="Arial"/>
            </a:endParaRPr>
          </a:p>
        </p:txBody>
      </p:sp>
      <p:sp>
        <p:nvSpPr>
          <p:cNvPr id="67" name="PlaceHolder 4"/>
          <p:cNvSpPr>
            <a:spLocks noGrp="1"/>
          </p:cNvSpPr>
          <p:nvPr>
            <p:ph type="body"/>
          </p:nvPr>
        </p:nvSpPr>
        <p:spPr>
          <a:xfrm>
            <a:off x="4747680" y="3964320"/>
            <a:ext cx="4075560" cy="2403720"/>
          </a:xfrm>
          <a:prstGeom prst="rect">
            <a:avLst/>
          </a:prstGeom>
        </p:spPr>
        <p:txBody>
          <a:bodyPr lIns="0" tIns="0" rIns="0" bIns="0"/>
          <a:lstStyle/>
          <a:p>
            <a:endParaRPr lang="nl-NL" sz="2200" b="0" strike="noStrike" spc="-1">
              <a:solidFill>
                <a:srgbClr val="000000"/>
              </a:solidFill>
              <a:uFill>
                <a:solidFill>
                  <a:srgbClr val="FFFFFF"/>
                </a:solidFill>
              </a:uFill>
              <a:latin typeface="Arial"/>
            </a:endParaRPr>
          </a:p>
        </p:txBody>
      </p:sp>
      <p:sp>
        <p:nvSpPr>
          <p:cNvPr id="68" name="PlaceHolder 5"/>
          <p:cNvSpPr>
            <a:spLocks noGrp="1"/>
          </p:cNvSpPr>
          <p:nvPr>
            <p:ph type="body"/>
          </p:nvPr>
        </p:nvSpPr>
        <p:spPr>
          <a:xfrm>
            <a:off x="468000" y="3964320"/>
            <a:ext cx="4075560" cy="2403720"/>
          </a:xfrm>
          <a:prstGeom prst="rect">
            <a:avLst/>
          </a:prstGeom>
        </p:spPr>
        <p:txBody>
          <a:bodyPr lIns="0" tIns="0" rIns="0" bIns="0"/>
          <a:lstStyle/>
          <a:p>
            <a:endParaRPr lang="nl-NL" sz="2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7931893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68000" y="144000"/>
            <a:ext cx="6227640" cy="827640"/>
          </a:xfrm>
          <a:prstGeom prst="rect">
            <a:avLst/>
          </a:prstGeom>
        </p:spPr>
        <p:txBody>
          <a:bodyPr lIns="0" tIns="0" rIns="0" bIns="0" anchor="ctr"/>
          <a:lstStyle/>
          <a:p>
            <a:endParaRPr lang="nl-NL" sz="1800" b="0" strike="noStrike" spc="-1">
              <a:solidFill>
                <a:srgbClr val="000000"/>
              </a:solidFill>
              <a:uFill>
                <a:solidFill>
                  <a:srgbClr val="FFFFFF"/>
                </a:solidFill>
              </a:uFill>
              <a:latin typeface="Calibri"/>
            </a:endParaRPr>
          </a:p>
        </p:txBody>
      </p:sp>
      <p:sp>
        <p:nvSpPr>
          <p:cNvPr id="70" name="PlaceHolder 2"/>
          <p:cNvSpPr>
            <a:spLocks noGrp="1"/>
          </p:cNvSpPr>
          <p:nvPr>
            <p:ph type="body"/>
          </p:nvPr>
        </p:nvSpPr>
        <p:spPr>
          <a:xfrm>
            <a:off x="468000" y="1332000"/>
            <a:ext cx="8352000" cy="5039640"/>
          </a:xfrm>
          <a:prstGeom prst="rect">
            <a:avLst/>
          </a:prstGeom>
        </p:spPr>
        <p:txBody>
          <a:bodyPr lIns="0" tIns="0" rIns="0" bIns="0"/>
          <a:lstStyle/>
          <a:p>
            <a:endParaRPr lang="nl-NL" sz="2200" b="0" strike="noStrike" spc="-1">
              <a:solidFill>
                <a:srgbClr val="000000"/>
              </a:solidFill>
              <a:uFill>
                <a:solidFill>
                  <a:srgbClr val="FFFFFF"/>
                </a:solidFill>
              </a:uFill>
              <a:latin typeface="Arial"/>
            </a:endParaRPr>
          </a:p>
        </p:txBody>
      </p:sp>
      <p:sp>
        <p:nvSpPr>
          <p:cNvPr id="71" name="PlaceHolder 3"/>
          <p:cNvSpPr>
            <a:spLocks noGrp="1"/>
          </p:cNvSpPr>
          <p:nvPr>
            <p:ph type="body"/>
          </p:nvPr>
        </p:nvSpPr>
        <p:spPr>
          <a:xfrm>
            <a:off x="468000" y="1332000"/>
            <a:ext cx="8352000" cy="5039640"/>
          </a:xfrm>
          <a:prstGeom prst="rect">
            <a:avLst/>
          </a:prstGeom>
        </p:spPr>
        <p:txBody>
          <a:bodyPr lIns="0" tIns="0" rIns="0" bIns="0"/>
          <a:lstStyle/>
          <a:p>
            <a:endParaRPr lang="nl-NL" sz="2200" b="0" strike="noStrike" spc="-1">
              <a:solidFill>
                <a:srgbClr val="000000"/>
              </a:solidFill>
              <a:uFill>
                <a:solidFill>
                  <a:srgbClr val="FFFFFF"/>
                </a:solidFill>
              </a:uFill>
              <a:latin typeface="Arial"/>
            </a:endParaRPr>
          </a:p>
        </p:txBody>
      </p:sp>
      <p:pic>
        <p:nvPicPr>
          <p:cNvPr id="72" name="Picture 71"/>
          <p:cNvPicPr/>
          <p:nvPr/>
        </p:nvPicPr>
        <p:blipFill>
          <a:blip r:embed="rId2"/>
          <a:stretch/>
        </p:blipFill>
        <p:spPr>
          <a:xfrm>
            <a:off x="1485720" y="1331640"/>
            <a:ext cx="6316200" cy="5039640"/>
          </a:xfrm>
          <a:prstGeom prst="rect">
            <a:avLst/>
          </a:prstGeom>
          <a:ln>
            <a:noFill/>
          </a:ln>
        </p:spPr>
      </p:pic>
      <p:pic>
        <p:nvPicPr>
          <p:cNvPr id="73" name="Picture 72"/>
          <p:cNvPicPr/>
          <p:nvPr/>
        </p:nvPicPr>
        <p:blipFill>
          <a:blip r:embed="rId2"/>
          <a:stretch/>
        </p:blipFill>
        <p:spPr>
          <a:xfrm>
            <a:off x="1485720" y="1331640"/>
            <a:ext cx="6316200" cy="5039640"/>
          </a:xfrm>
          <a:prstGeom prst="rect">
            <a:avLst/>
          </a:prstGeom>
          <a:ln>
            <a:noFill/>
          </a:ln>
        </p:spPr>
      </p:pic>
    </p:spTree>
    <p:extLst>
      <p:ext uri="{BB962C8B-B14F-4D97-AF65-F5344CB8AC3E}">
        <p14:creationId xmlns:p14="http://schemas.microsoft.com/office/powerpoint/2010/main" val="152982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68000" y="144000"/>
            <a:ext cx="6227640" cy="827640"/>
          </a:xfrm>
          <a:prstGeom prst="rect">
            <a:avLst/>
          </a:prstGeom>
        </p:spPr>
        <p:txBody>
          <a:bodyPr lIns="0" tIns="0" rIns="0" bIns="0" anchor="ctr"/>
          <a:lstStyle/>
          <a:p>
            <a:endParaRPr lang="nl-NL" sz="1800" b="0" strike="noStrike" spc="-1">
              <a:solidFill>
                <a:srgbClr val="000000"/>
              </a:solidFill>
              <a:uFill>
                <a:solidFill>
                  <a:srgbClr val="FFFFFF"/>
                </a:solidFill>
              </a:uFill>
              <a:latin typeface="Calibri"/>
            </a:endParaRPr>
          </a:p>
        </p:txBody>
      </p:sp>
      <p:sp>
        <p:nvSpPr>
          <p:cNvPr id="6" name="PlaceHolder 2"/>
          <p:cNvSpPr>
            <a:spLocks noGrp="1"/>
          </p:cNvSpPr>
          <p:nvPr>
            <p:ph type="body"/>
          </p:nvPr>
        </p:nvSpPr>
        <p:spPr>
          <a:xfrm>
            <a:off x="468000" y="1332000"/>
            <a:ext cx="8352000" cy="5039640"/>
          </a:xfrm>
          <a:prstGeom prst="rect">
            <a:avLst/>
          </a:prstGeom>
        </p:spPr>
        <p:txBody>
          <a:bodyPr lIns="0" tIns="0" rIns="0" bIns="0"/>
          <a:lstStyle/>
          <a:p>
            <a:endParaRPr lang="nl-NL" sz="2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673046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68000" y="144000"/>
            <a:ext cx="6227640" cy="827640"/>
          </a:xfrm>
          <a:prstGeom prst="rect">
            <a:avLst/>
          </a:prstGeom>
        </p:spPr>
        <p:txBody>
          <a:bodyPr lIns="0" tIns="0" rIns="0" bIns="0" anchor="ctr"/>
          <a:lstStyle/>
          <a:p>
            <a:endParaRPr lang="nl-NL" sz="1800" b="0" strike="noStrike" spc="-1">
              <a:solidFill>
                <a:srgbClr val="000000"/>
              </a:solidFill>
              <a:uFill>
                <a:solidFill>
                  <a:srgbClr val="FFFFFF"/>
                </a:solidFill>
              </a:uFill>
              <a:latin typeface="Calibri"/>
            </a:endParaRPr>
          </a:p>
        </p:txBody>
      </p:sp>
      <p:sp>
        <p:nvSpPr>
          <p:cNvPr id="8" name="PlaceHolder 2"/>
          <p:cNvSpPr>
            <a:spLocks noGrp="1"/>
          </p:cNvSpPr>
          <p:nvPr>
            <p:ph type="body"/>
          </p:nvPr>
        </p:nvSpPr>
        <p:spPr>
          <a:xfrm>
            <a:off x="468000" y="1332000"/>
            <a:ext cx="4075560" cy="5039640"/>
          </a:xfrm>
          <a:prstGeom prst="rect">
            <a:avLst/>
          </a:prstGeom>
        </p:spPr>
        <p:txBody>
          <a:bodyPr lIns="0" tIns="0" rIns="0" bIns="0"/>
          <a:lstStyle/>
          <a:p>
            <a:endParaRPr lang="nl-NL" sz="2200" b="0" strike="noStrike" spc="-1">
              <a:solidFill>
                <a:srgbClr val="000000"/>
              </a:solidFill>
              <a:uFill>
                <a:solidFill>
                  <a:srgbClr val="FFFFFF"/>
                </a:solidFill>
              </a:uFill>
              <a:latin typeface="Arial"/>
            </a:endParaRPr>
          </a:p>
        </p:txBody>
      </p:sp>
      <p:sp>
        <p:nvSpPr>
          <p:cNvPr id="9" name="PlaceHolder 3"/>
          <p:cNvSpPr>
            <a:spLocks noGrp="1"/>
          </p:cNvSpPr>
          <p:nvPr>
            <p:ph type="body"/>
          </p:nvPr>
        </p:nvSpPr>
        <p:spPr>
          <a:xfrm>
            <a:off x="4747680" y="1332000"/>
            <a:ext cx="4075560" cy="5039640"/>
          </a:xfrm>
          <a:prstGeom prst="rect">
            <a:avLst/>
          </a:prstGeom>
        </p:spPr>
        <p:txBody>
          <a:bodyPr lIns="0" tIns="0" rIns="0" bIns="0"/>
          <a:lstStyle/>
          <a:p>
            <a:endParaRPr lang="nl-NL" sz="2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316642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68000" y="144000"/>
            <a:ext cx="6227640" cy="827640"/>
          </a:xfrm>
          <a:prstGeom prst="rect">
            <a:avLst/>
          </a:prstGeom>
        </p:spPr>
        <p:txBody>
          <a:bodyPr lIns="0" tIns="0" rIns="0" bIns="0" anchor="ctr"/>
          <a:lstStyle/>
          <a:p>
            <a:endParaRPr lang="nl-NL" sz="1800" b="0" strike="noStrike" spc="-1">
              <a:solidFill>
                <a:srgbClr val="000000"/>
              </a:solidFill>
              <a:uFill>
                <a:solidFill>
                  <a:srgbClr val="FFFFFF"/>
                </a:solidFill>
              </a:uFill>
              <a:latin typeface="Calibri"/>
            </a:endParaRPr>
          </a:p>
        </p:txBody>
      </p:sp>
    </p:spTree>
    <p:extLst>
      <p:ext uri="{BB962C8B-B14F-4D97-AF65-F5344CB8AC3E}">
        <p14:creationId xmlns:p14="http://schemas.microsoft.com/office/powerpoint/2010/main" val="228998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68000" y="144000"/>
            <a:ext cx="6227640" cy="383760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608996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68000" y="144000"/>
            <a:ext cx="6227640" cy="827640"/>
          </a:xfrm>
          <a:prstGeom prst="rect">
            <a:avLst/>
          </a:prstGeom>
        </p:spPr>
        <p:txBody>
          <a:bodyPr lIns="0" tIns="0" rIns="0" bIns="0" anchor="ctr"/>
          <a:lstStyle/>
          <a:p>
            <a:endParaRPr lang="nl-NL" sz="1800" b="0" strike="noStrike" spc="-1">
              <a:solidFill>
                <a:srgbClr val="000000"/>
              </a:solidFill>
              <a:uFill>
                <a:solidFill>
                  <a:srgbClr val="FFFFFF"/>
                </a:solidFill>
              </a:uFill>
              <a:latin typeface="Calibri"/>
            </a:endParaRPr>
          </a:p>
        </p:txBody>
      </p:sp>
      <p:sp>
        <p:nvSpPr>
          <p:cNvPr id="13" name="PlaceHolder 2"/>
          <p:cNvSpPr>
            <a:spLocks noGrp="1"/>
          </p:cNvSpPr>
          <p:nvPr>
            <p:ph type="body"/>
          </p:nvPr>
        </p:nvSpPr>
        <p:spPr>
          <a:xfrm>
            <a:off x="468000" y="1332000"/>
            <a:ext cx="4075560" cy="2403720"/>
          </a:xfrm>
          <a:prstGeom prst="rect">
            <a:avLst/>
          </a:prstGeom>
        </p:spPr>
        <p:txBody>
          <a:bodyPr lIns="0" tIns="0" rIns="0" bIns="0"/>
          <a:lstStyle/>
          <a:p>
            <a:endParaRPr lang="nl-NL" sz="2200" b="0" strike="noStrike" spc="-1">
              <a:solidFill>
                <a:srgbClr val="000000"/>
              </a:solidFill>
              <a:uFill>
                <a:solidFill>
                  <a:srgbClr val="FFFFFF"/>
                </a:solidFill>
              </a:uFill>
              <a:latin typeface="Arial"/>
            </a:endParaRPr>
          </a:p>
        </p:txBody>
      </p:sp>
      <p:sp>
        <p:nvSpPr>
          <p:cNvPr id="14" name="PlaceHolder 3"/>
          <p:cNvSpPr>
            <a:spLocks noGrp="1"/>
          </p:cNvSpPr>
          <p:nvPr>
            <p:ph type="body"/>
          </p:nvPr>
        </p:nvSpPr>
        <p:spPr>
          <a:xfrm>
            <a:off x="468000" y="3964320"/>
            <a:ext cx="4075560" cy="2403720"/>
          </a:xfrm>
          <a:prstGeom prst="rect">
            <a:avLst/>
          </a:prstGeom>
        </p:spPr>
        <p:txBody>
          <a:bodyPr lIns="0" tIns="0" rIns="0" bIns="0"/>
          <a:lstStyle/>
          <a:p>
            <a:endParaRPr lang="nl-NL" sz="2200" b="0" strike="noStrike" spc="-1">
              <a:solidFill>
                <a:srgbClr val="000000"/>
              </a:solidFill>
              <a:uFill>
                <a:solidFill>
                  <a:srgbClr val="FFFFFF"/>
                </a:solidFill>
              </a:uFill>
              <a:latin typeface="Arial"/>
            </a:endParaRPr>
          </a:p>
        </p:txBody>
      </p:sp>
      <p:sp>
        <p:nvSpPr>
          <p:cNvPr id="15" name="PlaceHolder 4"/>
          <p:cNvSpPr>
            <a:spLocks noGrp="1"/>
          </p:cNvSpPr>
          <p:nvPr>
            <p:ph type="body"/>
          </p:nvPr>
        </p:nvSpPr>
        <p:spPr>
          <a:xfrm>
            <a:off x="4747680" y="1332000"/>
            <a:ext cx="4075560" cy="5039640"/>
          </a:xfrm>
          <a:prstGeom prst="rect">
            <a:avLst/>
          </a:prstGeom>
        </p:spPr>
        <p:txBody>
          <a:bodyPr lIns="0" tIns="0" rIns="0" bIns="0"/>
          <a:lstStyle/>
          <a:p>
            <a:endParaRPr lang="nl-NL" sz="2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916281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68000" y="144000"/>
            <a:ext cx="6227640" cy="827640"/>
          </a:xfrm>
          <a:prstGeom prst="rect">
            <a:avLst/>
          </a:prstGeom>
        </p:spPr>
        <p:txBody>
          <a:bodyPr lIns="0" tIns="0" rIns="0" bIns="0" anchor="ctr"/>
          <a:lstStyle/>
          <a:p>
            <a:endParaRPr lang="nl-NL" sz="1800" b="0" strike="noStrike" spc="-1">
              <a:solidFill>
                <a:srgbClr val="000000"/>
              </a:solidFill>
              <a:uFill>
                <a:solidFill>
                  <a:srgbClr val="FFFFFF"/>
                </a:solidFill>
              </a:uFill>
              <a:latin typeface="Calibri"/>
            </a:endParaRPr>
          </a:p>
        </p:txBody>
      </p:sp>
      <p:sp>
        <p:nvSpPr>
          <p:cNvPr id="17" name="PlaceHolder 2"/>
          <p:cNvSpPr>
            <a:spLocks noGrp="1"/>
          </p:cNvSpPr>
          <p:nvPr>
            <p:ph type="body"/>
          </p:nvPr>
        </p:nvSpPr>
        <p:spPr>
          <a:xfrm>
            <a:off x="468000" y="1332000"/>
            <a:ext cx="4075560" cy="5039640"/>
          </a:xfrm>
          <a:prstGeom prst="rect">
            <a:avLst/>
          </a:prstGeom>
        </p:spPr>
        <p:txBody>
          <a:bodyPr lIns="0" tIns="0" rIns="0" bIns="0"/>
          <a:lstStyle/>
          <a:p>
            <a:endParaRPr lang="nl-NL" sz="2200" b="0" strike="noStrike" spc="-1">
              <a:solidFill>
                <a:srgbClr val="000000"/>
              </a:solidFill>
              <a:uFill>
                <a:solidFill>
                  <a:srgbClr val="FFFFFF"/>
                </a:solidFill>
              </a:uFill>
              <a:latin typeface="Arial"/>
            </a:endParaRPr>
          </a:p>
        </p:txBody>
      </p:sp>
      <p:sp>
        <p:nvSpPr>
          <p:cNvPr id="18" name="PlaceHolder 3"/>
          <p:cNvSpPr>
            <a:spLocks noGrp="1"/>
          </p:cNvSpPr>
          <p:nvPr>
            <p:ph type="body"/>
          </p:nvPr>
        </p:nvSpPr>
        <p:spPr>
          <a:xfrm>
            <a:off x="4747680" y="1332000"/>
            <a:ext cx="4075560" cy="2403720"/>
          </a:xfrm>
          <a:prstGeom prst="rect">
            <a:avLst/>
          </a:prstGeom>
        </p:spPr>
        <p:txBody>
          <a:bodyPr lIns="0" tIns="0" rIns="0" bIns="0"/>
          <a:lstStyle/>
          <a:p>
            <a:endParaRPr lang="nl-NL" sz="2200" b="0" strike="noStrike" spc="-1">
              <a:solidFill>
                <a:srgbClr val="000000"/>
              </a:solidFill>
              <a:uFill>
                <a:solidFill>
                  <a:srgbClr val="FFFFFF"/>
                </a:solidFill>
              </a:uFill>
              <a:latin typeface="Arial"/>
            </a:endParaRPr>
          </a:p>
        </p:txBody>
      </p:sp>
      <p:sp>
        <p:nvSpPr>
          <p:cNvPr id="19" name="PlaceHolder 4"/>
          <p:cNvSpPr>
            <a:spLocks noGrp="1"/>
          </p:cNvSpPr>
          <p:nvPr>
            <p:ph type="body"/>
          </p:nvPr>
        </p:nvSpPr>
        <p:spPr>
          <a:xfrm>
            <a:off x="4747680" y="3964320"/>
            <a:ext cx="4075560" cy="2403720"/>
          </a:xfrm>
          <a:prstGeom prst="rect">
            <a:avLst/>
          </a:prstGeom>
        </p:spPr>
        <p:txBody>
          <a:bodyPr lIns="0" tIns="0" rIns="0" bIns="0"/>
          <a:lstStyle/>
          <a:p>
            <a:endParaRPr lang="nl-NL" sz="2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422043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68000" y="144000"/>
            <a:ext cx="6227640" cy="827640"/>
          </a:xfrm>
          <a:prstGeom prst="rect">
            <a:avLst/>
          </a:prstGeom>
        </p:spPr>
        <p:txBody>
          <a:bodyPr lIns="0" tIns="0" rIns="0" bIns="0" anchor="ctr"/>
          <a:lstStyle/>
          <a:p>
            <a:endParaRPr lang="nl-NL" sz="1800" b="0" strike="noStrike" spc="-1">
              <a:solidFill>
                <a:srgbClr val="000000"/>
              </a:solidFill>
              <a:uFill>
                <a:solidFill>
                  <a:srgbClr val="FFFFFF"/>
                </a:solidFill>
              </a:uFill>
              <a:latin typeface="Calibri"/>
            </a:endParaRPr>
          </a:p>
        </p:txBody>
      </p:sp>
      <p:sp>
        <p:nvSpPr>
          <p:cNvPr id="21" name="PlaceHolder 2"/>
          <p:cNvSpPr>
            <a:spLocks noGrp="1"/>
          </p:cNvSpPr>
          <p:nvPr>
            <p:ph type="body"/>
          </p:nvPr>
        </p:nvSpPr>
        <p:spPr>
          <a:xfrm>
            <a:off x="468000" y="1332000"/>
            <a:ext cx="4075560" cy="2403720"/>
          </a:xfrm>
          <a:prstGeom prst="rect">
            <a:avLst/>
          </a:prstGeom>
        </p:spPr>
        <p:txBody>
          <a:bodyPr lIns="0" tIns="0" rIns="0" bIns="0"/>
          <a:lstStyle/>
          <a:p>
            <a:endParaRPr lang="nl-NL" sz="2200" b="0" strike="noStrike" spc="-1">
              <a:solidFill>
                <a:srgbClr val="000000"/>
              </a:solidFill>
              <a:uFill>
                <a:solidFill>
                  <a:srgbClr val="FFFFFF"/>
                </a:solidFill>
              </a:uFill>
              <a:latin typeface="Arial"/>
            </a:endParaRPr>
          </a:p>
        </p:txBody>
      </p:sp>
      <p:sp>
        <p:nvSpPr>
          <p:cNvPr id="22" name="PlaceHolder 3"/>
          <p:cNvSpPr>
            <a:spLocks noGrp="1"/>
          </p:cNvSpPr>
          <p:nvPr>
            <p:ph type="body"/>
          </p:nvPr>
        </p:nvSpPr>
        <p:spPr>
          <a:xfrm>
            <a:off x="4747680" y="1332000"/>
            <a:ext cx="4075560" cy="2403720"/>
          </a:xfrm>
          <a:prstGeom prst="rect">
            <a:avLst/>
          </a:prstGeom>
        </p:spPr>
        <p:txBody>
          <a:bodyPr lIns="0" tIns="0" rIns="0" bIns="0"/>
          <a:lstStyle/>
          <a:p>
            <a:endParaRPr lang="nl-NL" sz="2200" b="0" strike="noStrike" spc="-1">
              <a:solidFill>
                <a:srgbClr val="000000"/>
              </a:solidFill>
              <a:uFill>
                <a:solidFill>
                  <a:srgbClr val="FFFFFF"/>
                </a:solidFill>
              </a:uFill>
              <a:latin typeface="Arial"/>
            </a:endParaRPr>
          </a:p>
        </p:txBody>
      </p:sp>
      <p:sp>
        <p:nvSpPr>
          <p:cNvPr id="23" name="PlaceHolder 4"/>
          <p:cNvSpPr>
            <a:spLocks noGrp="1"/>
          </p:cNvSpPr>
          <p:nvPr>
            <p:ph type="body"/>
          </p:nvPr>
        </p:nvSpPr>
        <p:spPr>
          <a:xfrm>
            <a:off x="468000" y="3964320"/>
            <a:ext cx="8352000" cy="2403720"/>
          </a:xfrm>
          <a:prstGeom prst="rect">
            <a:avLst/>
          </a:prstGeom>
        </p:spPr>
        <p:txBody>
          <a:bodyPr lIns="0" tIns="0" rIns="0" bIns="0"/>
          <a:lstStyle/>
          <a:p>
            <a:endParaRPr lang="nl-NL" sz="2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185458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3.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3" name="CustomShape 1" hidden="1"/>
          <p:cNvSpPr/>
          <p:nvPr/>
        </p:nvSpPr>
        <p:spPr>
          <a:xfrm>
            <a:off x="7812360" y="6527160"/>
            <a:ext cx="1201320" cy="212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78135DA-D833-4B9A-B3C4-4D0A617FD125}" type="slidenum">
              <a:rPr lang="en-US" sz="800" b="0" strike="noStrike" spc="-1">
                <a:solidFill>
                  <a:srgbClr val="004621"/>
                </a:solidFill>
                <a:uFill>
                  <a:solidFill>
                    <a:srgbClr val="FFFFFF"/>
                  </a:solidFill>
                </a:uFill>
                <a:latin typeface="Arial"/>
              </a:rPr>
              <a:t>‹#›</a:t>
            </a:fld>
            <a:endParaRPr lang="en-US" sz="1800" b="0" strike="noStrike" spc="-1">
              <a:solidFill>
                <a:srgbClr val="000000"/>
              </a:solidFill>
              <a:uFill>
                <a:solidFill>
                  <a:srgbClr val="FFFFFF"/>
                </a:solidFill>
              </a:uFill>
              <a:latin typeface="Arial"/>
            </a:endParaRPr>
          </a:p>
        </p:txBody>
      </p:sp>
      <p:sp>
        <p:nvSpPr>
          <p:cNvPr id="4" name="PlaceHolder 2"/>
          <p:cNvSpPr>
            <a:spLocks noGrp="1"/>
          </p:cNvSpPr>
          <p:nvPr>
            <p:ph type="title"/>
          </p:nvPr>
        </p:nvSpPr>
        <p:spPr>
          <a:xfrm>
            <a:off x="395640" y="404640"/>
            <a:ext cx="8280720" cy="1469520"/>
          </a:xfrm>
          <a:prstGeom prst="rect">
            <a:avLst/>
          </a:prstGeom>
        </p:spPr>
        <p:txBody>
          <a:bodyPr anchor="b"/>
          <a:lstStyle/>
          <a:p>
            <a:pPr>
              <a:lnSpc>
                <a:spcPct val="100000"/>
              </a:lnSpc>
            </a:pPr>
            <a:r>
              <a:rPr lang="nl-NL" sz="2800" b="1" strike="noStrike" spc="-1">
                <a:solidFill>
                  <a:srgbClr val="FFFFFF"/>
                </a:solidFill>
                <a:uFill>
                  <a:solidFill>
                    <a:srgbClr val="FFFFFF"/>
                  </a:solidFill>
                </a:uFill>
                <a:latin typeface="Arial"/>
              </a:rPr>
              <a:t>Title of your separator slide 
(Arial bold 28 pts)</a:t>
            </a:r>
            <a:endParaRPr lang="nl-NL" sz="1800" b="0" strike="noStrike" spc="-1">
              <a:solidFill>
                <a:srgbClr val="000000"/>
              </a:solidFill>
              <a:uFill>
                <a:solidFill>
                  <a:srgbClr val="FFFFFF"/>
                </a:solidFill>
              </a:uFill>
              <a:latin typeface="Calibri"/>
            </a:endParaRPr>
          </a:p>
        </p:txBody>
      </p:sp>
      <p:sp>
        <p:nvSpPr>
          <p:cNvPr id="2" name="PlaceHolder 3"/>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nl-NL" sz="2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nl-NL" sz="1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nl-NL" sz="16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nl-NL" sz="16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nl-NL"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nl-NL"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nl-NL" sz="2000" b="0" strike="noStrike" spc="-1">
                <a:solidFill>
                  <a:srgbClr val="000000"/>
                </a:solidFill>
                <a:uFill>
                  <a:solidFill>
                    <a:srgbClr val="FFFFFF"/>
                  </a:solidFill>
                </a:uFill>
                <a:latin typeface="Arial"/>
              </a:rPr>
              <a:t>Seventh Outline Level</a:t>
            </a:r>
          </a:p>
        </p:txBody>
      </p:sp>
    </p:spTree>
    <p:extLst>
      <p:ext uri="{BB962C8B-B14F-4D97-AF65-F5344CB8AC3E}">
        <p14:creationId xmlns:p14="http://schemas.microsoft.com/office/powerpoint/2010/main" val="1948902615"/>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37" name="CustomShape 1"/>
          <p:cNvSpPr/>
          <p:nvPr/>
        </p:nvSpPr>
        <p:spPr>
          <a:xfrm>
            <a:off x="7812360" y="6527160"/>
            <a:ext cx="1201320" cy="212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9CBD70F-60D2-4C26-AA6C-D3FB9297B567}" type="slidenum">
              <a:rPr lang="en-US" sz="800" b="0" strike="noStrike" spc="-1">
                <a:solidFill>
                  <a:srgbClr val="004621"/>
                </a:solidFill>
                <a:uFill>
                  <a:solidFill>
                    <a:srgbClr val="FFFFFF"/>
                  </a:solidFill>
                </a:uFill>
                <a:latin typeface="Arial"/>
              </a:rPr>
              <a:t>‹#›</a:t>
            </a:fld>
            <a:endParaRPr lang="en-US" sz="1800" b="0" strike="noStrike" spc="-1">
              <a:solidFill>
                <a:srgbClr val="000000"/>
              </a:solidFill>
              <a:uFill>
                <a:solidFill>
                  <a:srgbClr val="FFFFFF"/>
                </a:solidFill>
              </a:uFill>
              <a:latin typeface="Arial"/>
            </a:endParaRPr>
          </a:p>
        </p:txBody>
      </p:sp>
      <p:sp>
        <p:nvSpPr>
          <p:cNvPr id="38" name="PlaceHolder 2"/>
          <p:cNvSpPr>
            <a:spLocks noGrp="1"/>
          </p:cNvSpPr>
          <p:nvPr>
            <p:ph type="title"/>
          </p:nvPr>
        </p:nvSpPr>
        <p:spPr>
          <a:xfrm>
            <a:off x="468000" y="144000"/>
            <a:ext cx="6227640" cy="827640"/>
          </a:xfrm>
          <a:prstGeom prst="rect">
            <a:avLst/>
          </a:prstGeom>
        </p:spPr>
        <p:txBody>
          <a:bodyPr anchor="b"/>
          <a:lstStyle/>
          <a:p>
            <a:pPr>
              <a:lnSpc>
                <a:spcPct val="100000"/>
              </a:lnSpc>
            </a:pPr>
            <a:r>
              <a:rPr lang="nl-NL" sz="2400" b="1" strike="noStrike" spc="-1">
                <a:solidFill>
                  <a:srgbClr val="00A651"/>
                </a:solidFill>
                <a:uFill>
                  <a:solidFill>
                    <a:srgbClr val="FFFFFF"/>
                  </a:solidFill>
                </a:uFill>
                <a:latin typeface="Arial"/>
              </a:rPr>
              <a:t>Title of your slide (Arial bold 24 pts)
Subtitle - if applicable - (Arial bold 24 pts)</a:t>
            </a:r>
            <a:endParaRPr lang="nl-NL" sz="1800" b="0" strike="noStrike" spc="-1">
              <a:solidFill>
                <a:srgbClr val="000000"/>
              </a:solidFill>
              <a:uFill>
                <a:solidFill>
                  <a:srgbClr val="FFFFFF"/>
                </a:solidFill>
              </a:uFill>
              <a:latin typeface="Calibri"/>
            </a:endParaRPr>
          </a:p>
        </p:txBody>
      </p:sp>
      <p:sp>
        <p:nvSpPr>
          <p:cNvPr id="39" name="PlaceHolder 3"/>
          <p:cNvSpPr>
            <a:spLocks noGrp="1"/>
          </p:cNvSpPr>
          <p:nvPr>
            <p:ph type="body"/>
          </p:nvPr>
        </p:nvSpPr>
        <p:spPr>
          <a:xfrm>
            <a:off x="468000" y="1332000"/>
            <a:ext cx="8352000" cy="5039640"/>
          </a:xfrm>
          <a:prstGeom prst="rect">
            <a:avLst/>
          </a:prstGeom>
        </p:spPr>
        <p:txBody>
          <a:bodyPr/>
          <a:lstStyle/>
          <a:p>
            <a:pPr marL="432000" indent="-324000">
              <a:buClr>
                <a:srgbClr val="000000"/>
              </a:buClr>
              <a:buSzPct val="45000"/>
              <a:buFont typeface="Wingdings" charset="2"/>
              <a:buChar char=""/>
            </a:pPr>
            <a:r>
              <a:rPr lang="nl-NL" sz="2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nl-NL" sz="22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nl-NL" sz="22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nl-NL" sz="22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nl-NL" sz="22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nl-NL" sz="2200" b="0" strike="noStrike" spc="-1">
                <a:solidFill>
                  <a:srgbClr val="000000"/>
                </a:solidFill>
                <a:uFill>
                  <a:solidFill>
                    <a:srgbClr val="FFFFFF"/>
                  </a:solidFill>
                </a:uFill>
                <a:latin typeface="Arial"/>
              </a:rPr>
              <a:t>Sixth Outline Level</a:t>
            </a:r>
          </a:p>
          <a:p>
            <a:pPr>
              <a:lnSpc>
                <a:spcPct val="100000"/>
              </a:lnSpc>
            </a:pPr>
            <a:r>
              <a:rPr lang="nl-NL" sz="2200" b="0" strike="noStrike" spc="-1">
                <a:solidFill>
                  <a:srgbClr val="000000"/>
                </a:solidFill>
                <a:uFill>
                  <a:solidFill>
                    <a:srgbClr val="FFFFFF"/>
                  </a:solidFill>
                </a:uFill>
                <a:latin typeface="Arial"/>
              </a:rPr>
              <a:t>Seventh Outline LevelClick to edit Master text styles (22 pts)</a:t>
            </a:r>
          </a:p>
          <a:p>
            <a:pPr>
              <a:lnSpc>
                <a:spcPct val="100000"/>
              </a:lnSpc>
            </a:pPr>
            <a:endParaRPr lang="nl-NL" sz="2200" b="0" strike="noStrike" spc="-1">
              <a:solidFill>
                <a:srgbClr val="000000"/>
              </a:solidFill>
              <a:uFill>
                <a:solidFill>
                  <a:srgbClr val="FFFFFF"/>
                </a:solidFill>
              </a:uFill>
              <a:latin typeface="Arial"/>
            </a:endParaRPr>
          </a:p>
          <a:p>
            <a:pPr marL="343080" indent="-342720">
              <a:lnSpc>
                <a:spcPct val="100000"/>
              </a:lnSpc>
              <a:buClr>
                <a:srgbClr val="000000"/>
              </a:buClr>
              <a:buFont typeface="Wingdings" charset="2"/>
              <a:buChar char=""/>
            </a:pPr>
            <a:r>
              <a:rPr lang="nl-NL" sz="2200" b="0" strike="noStrike" spc="-1">
                <a:solidFill>
                  <a:srgbClr val="000000"/>
                </a:solidFill>
                <a:uFill>
                  <a:solidFill>
                    <a:srgbClr val="FFFFFF"/>
                  </a:solidFill>
                </a:uFill>
                <a:latin typeface="Arial"/>
              </a:rPr>
              <a:t>Click to edit Master text styles (22 pts)</a:t>
            </a:r>
          </a:p>
          <a:p>
            <a:pPr marL="625320" lvl="1" indent="-264600">
              <a:lnSpc>
                <a:spcPct val="100000"/>
              </a:lnSpc>
              <a:buClr>
                <a:srgbClr val="000000"/>
              </a:buClr>
              <a:buFont typeface="Arial"/>
              <a:buChar char="­"/>
            </a:pPr>
            <a:r>
              <a:rPr lang="nl-NL" sz="2000" b="0" strike="noStrike" spc="-1">
                <a:solidFill>
                  <a:srgbClr val="000000"/>
                </a:solidFill>
                <a:uFill>
                  <a:solidFill>
                    <a:srgbClr val="FFFFFF"/>
                  </a:solidFill>
                </a:uFill>
                <a:latin typeface="Arial"/>
              </a:rPr>
              <a:t>Second level (20 pts)</a:t>
            </a:r>
            <a:endParaRPr lang="nl-NL" sz="2200" b="0" strike="noStrike" spc="-1">
              <a:solidFill>
                <a:srgbClr val="000000"/>
              </a:solidFill>
              <a:uFill>
                <a:solidFill>
                  <a:srgbClr val="FFFFFF"/>
                </a:solidFill>
              </a:uFill>
              <a:latin typeface="Arial"/>
            </a:endParaRPr>
          </a:p>
          <a:p>
            <a:pPr marL="898560" lvl="2" indent="-272520">
              <a:lnSpc>
                <a:spcPct val="100000"/>
              </a:lnSpc>
              <a:buClr>
                <a:srgbClr val="000000"/>
              </a:buClr>
              <a:buFont typeface="Wingdings" charset="2"/>
              <a:buChar char=""/>
            </a:pPr>
            <a:r>
              <a:rPr lang="nl-NL" sz="1800" b="0" strike="noStrike" spc="-1">
                <a:solidFill>
                  <a:srgbClr val="000000"/>
                </a:solidFill>
                <a:uFill>
                  <a:solidFill>
                    <a:srgbClr val="FFFFFF"/>
                  </a:solidFill>
                </a:uFill>
                <a:latin typeface="Arial"/>
              </a:rPr>
              <a:t>Third level (18 pts)</a:t>
            </a:r>
            <a:endParaRPr lang="nl-NL" sz="2200" b="0" strike="noStrike" spc="-1">
              <a:solidFill>
                <a:srgbClr val="000000"/>
              </a:solidFill>
              <a:uFill>
                <a:solidFill>
                  <a:srgbClr val="FFFFFF"/>
                </a:solidFill>
              </a:uFill>
              <a:latin typeface="Arial"/>
            </a:endParaRPr>
          </a:p>
          <a:p>
            <a:pPr marL="1163520" lvl="3" indent="-264600">
              <a:lnSpc>
                <a:spcPct val="100000"/>
              </a:lnSpc>
              <a:buClr>
                <a:srgbClr val="000000"/>
              </a:buClr>
              <a:buFont typeface="Arial"/>
              <a:buChar char="­"/>
            </a:pPr>
            <a:r>
              <a:rPr lang="nl-NL" sz="1600" b="0" strike="noStrike" spc="-1">
                <a:solidFill>
                  <a:srgbClr val="000000"/>
                </a:solidFill>
                <a:uFill>
                  <a:solidFill>
                    <a:srgbClr val="FFFFFF"/>
                  </a:solidFill>
                </a:uFill>
                <a:latin typeface="Arial"/>
              </a:rPr>
              <a:t>Fourth level (16 pts)</a:t>
            </a:r>
            <a:endParaRPr lang="nl-NL" sz="2200" b="0" strike="noStrike" spc="-1">
              <a:solidFill>
                <a:srgbClr val="000000"/>
              </a:solidFill>
              <a:uFill>
                <a:solidFill>
                  <a:srgbClr val="FFFFFF"/>
                </a:solidFill>
              </a:uFill>
              <a:latin typeface="Arial"/>
            </a:endParaRPr>
          </a:p>
          <a:p>
            <a:pPr marL="1523880" lvl="4" indent="-360000">
              <a:lnSpc>
                <a:spcPct val="100000"/>
              </a:lnSpc>
              <a:buClr>
                <a:srgbClr val="000000"/>
              </a:buClr>
              <a:buFont typeface="Arial"/>
              <a:buChar char="»"/>
            </a:pPr>
            <a:r>
              <a:rPr lang="nl-NL" sz="1600" b="0" strike="noStrike" spc="-1">
                <a:solidFill>
                  <a:srgbClr val="000000"/>
                </a:solidFill>
                <a:uFill>
                  <a:solidFill>
                    <a:srgbClr val="FFFFFF"/>
                  </a:solidFill>
                </a:uFill>
                <a:latin typeface="Arial"/>
              </a:rPr>
              <a:t>Fifth level (16 pts)</a:t>
            </a:r>
            <a:endParaRPr lang="nl-NL" sz="2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444930412"/>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project@modelwriter.eu" TargetMode="External"/><Relationship Id="rId5" Type="http://schemas.openxmlformats.org/officeDocument/2006/relationships/hyperlink" Target="mailto:ferhat@computer.org" TargetMode="Externa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hyperlink" Target="mailto:project@modelwriter.eu" TargetMode="External"/><Relationship Id="rId4" Type="http://schemas.openxmlformats.org/officeDocument/2006/relationships/hyperlink" Target="mailto:ferhat@computer.or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10.png"/><Relationship Id="rId11" Type="http://schemas.openxmlformats.org/officeDocument/2006/relationships/image" Target="../media/image15.jpeg"/><Relationship Id="rId5" Type="http://schemas.openxmlformats.org/officeDocument/2006/relationships/image" Target="../media/image9.jpeg"/><Relationship Id="rId10" Type="http://schemas.openxmlformats.org/officeDocument/2006/relationships/image" Target="../media/image14.png"/><Relationship Id="rId4" Type="http://schemas.openxmlformats.org/officeDocument/2006/relationships/image" Target="../media/image8.jpeg"/><Relationship Id="rId9" Type="http://schemas.openxmlformats.org/officeDocument/2006/relationships/image" Target="../media/image13.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pic>
        <p:nvPicPr>
          <p:cNvPr id="79" name="Picture 5"/>
          <p:cNvPicPr/>
          <p:nvPr/>
        </p:nvPicPr>
        <p:blipFill>
          <a:blip r:embed="rId4"/>
          <a:srcRect l="807" t="2257" r="3006" b="4465"/>
          <a:stretch/>
        </p:blipFill>
        <p:spPr>
          <a:xfrm>
            <a:off x="268920" y="1196640"/>
            <a:ext cx="7893360" cy="3960000"/>
          </a:xfrm>
          <a:prstGeom prst="rect">
            <a:avLst/>
          </a:prstGeom>
          <a:ln>
            <a:noFill/>
          </a:ln>
        </p:spPr>
      </p:pic>
      <p:sp>
        <p:nvSpPr>
          <p:cNvPr id="80" name="TextShape 1"/>
          <p:cNvSpPr txBox="1"/>
          <p:nvPr/>
        </p:nvSpPr>
        <p:spPr>
          <a:xfrm>
            <a:off x="179640" y="15120"/>
            <a:ext cx="9072360" cy="1124280"/>
          </a:xfrm>
          <a:prstGeom prst="rect">
            <a:avLst/>
          </a:prstGeom>
          <a:noFill/>
          <a:ln>
            <a:noFill/>
          </a:ln>
        </p:spPr>
        <p:txBody>
          <a:bodyPr anchor="b"/>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2800" b="1" i="0" u="none" strike="noStrike" kern="0" cap="none" spc="-1" normalizeH="0" baseline="0" noProof="0">
                <a:ln>
                  <a:noFill/>
                </a:ln>
                <a:solidFill>
                  <a:srgbClr val="00A651"/>
                </a:solidFill>
                <a:effectLst/>
                <a:uLnTx/>
                <a:uFill>
                  <a:solidFill>
                    <a:srgbClr val="FFFFFF"/>
                  </a:solidFill>
                </a:uFill>
                <a:latin typeface="Arial"/>
              </a:rPr>
              <a:t>ModelWriter</a:t>
            </a:r>
            <a:r>
              <a:rPr kumimoji="0" lang="nl-NL" sz="2800" b="1" i="0" u="none" strike="noStrike" kern="0" cap="none" spc="-1" normalizeH="0" baseline="0" noProof="0">
                <a:ln>
                  <a:noFill/>
                </a:ln>
                <a:solidFill>
                  <a:srgbClr val="FFFFFF"/>
                </a:solidFill>
                <a:effectLst/>
                <a:uLnTx/>
                <a:uFill>
                  <a:solidFill>
                    <a:srgbClr val="FFFFFF"/>
                  </a:solidFill>
                </a:uFill>
                <a:latin typeface="Arial"/>
              </a:rPr>
              <a:t>
</a:t>
            </a:r>
            <a:r>
              <a:rPr kumimoji="0" lang="nl-NL" sz="2200" b="1" i="0" u="none" strike="noStrike" kern="0" cap="none" spc="-1" normalizeH="0" baseline="0" noProof="0">
                <a:ln>
                  <a:noFill/>
                </a:ln>
                <a:solidFill>
                  <a:srgbClr val="808080"/>
                </a:solidFill>
                <a:effectLst/>
                <a:uLnTx/>
                <a:uFill>
                  <a:solidFill>
                    <a:srgbClr val="FFFFFF"/>
                  </a:solidFill>
                </a:uFill>
                <a:latin typeface="Arial"/>
              </a:rPr>
              <a:t>Text &amp; Model-Synchronized Document Engineering Platform</a:t>
            </a:r>
            <a:endParaRPr kumimoji="0" lang="nl-NL" sz="1800" b="0" i="0" u="none" strike="noStrike" kern="0" cap="none" spc="-1" normalizeH="0" baseline="0" noProof="0">
              <a:ln>
                <a:noFill/>
              </a:ln>
              <a:solidFill>
                <a:srgbClr val="000000"/>
              </a:solidFill>
              <a:effectLst/>
              <a:uLnTx/>
              <a:uFill>
                <a:solidFill>
                  <a:srgbClr val="FFFFFF"/>
                </a:solidFill>
              </a:uFill>
              <a:latin typeface="Calibri"/>
            </a:endParaRPr>
          </a:p>
        </p:txBody>
      </p:sp>
      <p:sp>
        <p:nvSpPr>
          <p:cNvPr id="81" name="CustomShape 2"/>
          <p:cNvSpPr/>
          <p:nvPr/>
        </p:nvSpPr>
        <p:spPr>
          <a:xfrm>
            <a:off x="251640" y="5229360"/>
            <a:ext cx="7930800" cy="704880"/>
          </a:xfrm>
          <a:prstGeom prst="rect">
            <a:avLst/>
          </a:prstGeom>
          <a:noFill/>
          <a:ln>
            <a:noFill/>
          </a:ln>
        </p:spPr>
        <p:style>
          <a:lnRef idx="0">
            <a:scrgbClr r="0" g="0" b="0"/>
          </a:lnRef>
          <a:fillRef idx="0">
            <a:scrgbClr r="0" g="0" b="0"/>
          </a:fillRef>
          <a:effectRef idx="0">
            <a:scrgbClr r="0" g="0" b="0"/>
          </a:effectRef>
          <a:fontRef idx="minor"/>
        </p:style>
        <p:txBody>
          <a:bodyPr anchor="b"/>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1" normalizeH="0" baseline="0" noProof="0">
                <a:ln>
                  <a:noFill/>
                </a:ln>
                <a:solidFill>
                  <a:srgbClr val="000000"/>
                </a:solidFill>
                <a:effectLst/>
                <a:uLnTx/>
                <a:uFill>
                  <a:solidFill>
                    <a:srgbClr val="FFFFFF"/>
                  </a:solidFill>
                </a:uFill>
                <a:latin typeface="Arial"/>
              </a:rPr>
              <a:t>Project Leader: Ferhat Erata (</a:t>
            </a:r>
            <a:r>
              <a:rPr kumimoji="0" lang="en-US" sz="1400" b="0" i="0" u="none" strike="noStrike" kern="0" cap="none" spc="-1" normalizeH="0" baseline="0" noProof="0">
                <a:ln>
                  <a:noFill/>
                </a:ln>
                <a:solidFill>
                  <a:srgbClr val="00A651"/>
                </a:solidFill>
                <a:effectLst/>
                <a:uLnTx/>
                <a:uFill>
                  <a:solidFill>
                    <a:srgbClr val="FFFFFF"/>
                  </a:solidFill>
                </a:uFill>
                <a:latin typeface="Arial"/>
                <a:hlinkClick r:id="rId5"/>
              </a:rPr>
              <a:t>ferhat@computer.org</a:t>
            </a:r>
            <a:r>
              <a:rPr kumimoji="0" lang="en-US" sz="1400" b="0" i="0" u="none" strike="noStrike" kern="0" cap="none" spc="-1" normalizeH="0" baseline="0" noProof="0">
                <a:ln>
                  <a:noFill/>
                </a:ln>
                <a:solidFill>
                  <a:srgbClr val="000000"/>
                </a:solidFill>
                <a:effectLst/>
                <a:uLnTx/>
                <a:uFill>
                  <a:solidFill>
                    <a:srgbClr val="FFFFFF"/>
                  </a:solidFill>
                </a:uFill>
                <a:latin typeface="Arial"/>
              </a:rPr>
              <a:t>)</a:t>
            </a:r>
            <a:endParaRPr kumimoji="0" lang="en-US" sz="2800" b="0" i="0" u="none" strike="noStrike" kern="0" cap="none" spc="-1" normalizeH="0" baseline="0" noProof="0">
              <a:ln>
                <a:noFill/>
              </a:ln>
              <a:solidFill>
                <a:srgbClr val="000000"/>
              </a:solidFill>
              <a:effectLst/>
              <a:uLnTx/>
              <a:uFill>
                <a:solidFill>
                  <a:srgbClr val="FFFFFF"/>
                </a:solidFill>
              </a:uFill>
              <a:latin typeface="Arial"/>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1" normalizeH="0" baseline="0" noProof="0">
                <a:ln>
                  <a:noFill/>
                </a:ln>
                <a:solidFill>
                  <a:srgbClr val="000000"/>
                </a:solidFill>
                <a:effectLst/>
                <a:uLnTx/>
                <a:uFill>
                  <a:solidFill>
                    <a:srgbClr val="FFFFFF"/>
                  </a:solidFill>
                </a:uFill>
                <a:latin typeface="Arial"/>
              </a:rPr>
              <a:t>Project Email: </a:t>
            </a:r>
            <a:r>
              <a:rPr kumimoji="0" lang="en-US" sz="1400" b="0" i="0" u="none" strike="noStrike" kern="0" cap="none" spc="-1" normalizeH="0" baseline="0" noProof="0">
                <a:ln>
                  <a:noFill/>
                </a:ln>
                <a:solidFill>
                  <a:srgbClr val="00A651"/>
                </a:solidFill>
                <a:effectLst/>
                <a:uLnTx/>
                <a:uFill>
                  <a:solidFill>
                    <a:srgbClr val="FFFFFF"/>
                  </a:solidFill>
                </a:uFill>
                <a:latin typeface="Arial"/>
                <a:hlinkClick r:id="rId6"/>
              </a:rPr>
              <a:t>project@modelwriter.eu</a:t>
            </a:r>
            <a:r>
              <a:rPr kumimoji="0" lang="en-US" sz="1400" b="0" i="0" u="none" strike="noStrike" kern="0" cap="none" spc="-1" normalizeH="0" baseline="0" noProof="0">
                <a:ln>
                  <a:noFill/>
                </a:ln>
                <a:solidFill>
                  <a:srgbClr val="000000"/>
                </a:solidFill>
                <a:effectLst/>
                <a:uLnTx/>
                <a:uFill>
                  <a:solidFill>
                    <a:srgbClr val="FFFFFF"/>
                  </a:solidFill>
                </a:uFill>
                <a:latin typeface="Arial"/>
              </a:rPr>
              <a:t> </a:t>
            </a:r>
            <a:endParaRPr kumimoji="0" lang="en-US" sz="2800" b="0" i="0" u="none" strike="noStrike" kern="0" cap="none" spc="-1" normalizeH="0" baseline="0" noProof="0">
              <a:ln>
                <a:noFill/>
              </a:ln>
              <a:solidFill>
                <a:srgbClr val="000000"/>
              </a:solidFill>
              <a:effectLst/>
              <a:uLnTx/>
              <a:uFill>
                <a:solidFill>
                  <a:srgbClr val="FFFFFF"/>
                </a:solidFill>
              </a:uFill>
              <a:latin typeface="Arial"/>
            </a:endParaRPr>
          </a:p>
        </p:txBody>
      </p:sp>
    </p:spTree>
    <p:extLst>
      <p:ext uri="{BB962C8B-B14F-4D97-AF65-F5344CB8AC3E}">
        <p14:creationId xmlns:p14="http://schemas.microsoft.com/office/powerpoint/2010/main" val="3727966636"/>
      </p:ext>
    </p:extLst>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randombar(horizontal)">
                                      <p:cBhvr additive="repl">
                                        <p:cTn id="7"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82" name="TextShape 1"/>
          <p:cNvSpPr txBox="1"/>
          <p:nvPr/>
        </p:nvSpPr>
        <p:spPr>
          <a:xfrm>
            <a:off x="179640" y="15120"/>
            <a:ext cx="9072360" cy="1124280"/>
          </a:xfrm>
          <a:prstGeom prst="rect">
            <a:avLst/>
          </a:prstGeom>
          <a:noFill/>
          <a:ln>
            <a:noFill/>
          </a:ln>
        </p:spPr>
        <p:txBody>
          <a:bodyPr anchor="b"/>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2800" b="1" i="0" u="none" strike="noStrike" kern="0" cap="none" spc="-1" normalizeH="0" baseline="0" noProof="0">
                <a:ln>
                  <a:noFill/>
                </a:ln>
                <a:solidFill>
                  <a:srgbClr val="00A651"/>
                </a:solidFill>
                <a:effectLst/>
                <a:uLnTx/>
                <a:uFill>
                  <a:solidFill>
                    <a:srgbClr val="FFFFFF"/>
                  </a:solidFill>
                </a:uFill>
                <a:latin typeface="Arial"/>
              </a:rPr>
              <a:t>ModelWriter</a:t>
            </a:r>
            <a:r>
              <a:rPr kumimoji="0" lang="nl-NL" sz="2800" b="1" i="0" u="none" strike="noStrike" kern="0" cap="none" spc="-1" normalizeH="0" baseline="0" noProof="0">
                <a:ln>
                  <a:noFill/>
                </a:ln>
                <a:solidFill>
                  <a:srgbClr val="FFFFFF"/>
                </a:solidFill>
                <a:effectLst/>
                <a:uLnTx/>
                <a:uFill>
                  <a:solidFill>
                    <a:srgbClr val="FFFFFF"/>
                  </a:solidFill>
                </a:uFill>
                <a:latin typeface="Arial"/>
              </a:rPr>
              <a:t>
</a:t>
            </a:r>
            <a:r>
              <a:rPr kumimoji="0" lang="nl-NL" sz="2200" b="1" i="0" u="none" strike="noStrike" kern="0" cap="none" spc="-1" normalizeH="0" baseline="0" noProof="0">
                <a:ln>
                  <a:noFill/>
                </a:ln>
                <a:solidFill>
                  <a:srgbClr val="808080"/>
                </a:solidFill>
                <a:effectLst/>
                <a:uLnTx/>
                <a:uFill>
                  <a:solidFill>
                    <a:srgbClr val="FFFFFF"/>
                  </a:solidFill>
                </a:uFill>
                <a:latin typeface="Arial"/>
              </a:rPr>
              <a:t>Text &amp; Model-Synchronized Document Engineering Platform</a:t>
            </a:r>
            <a:endParaRPr kumimoji="0" lang="nl-NL" sz="1800" b="0" i="0" u="none" strike="noStrike" kern="0" cap="none" spc="-1" normalizeH="0" baseline="0" noProof="0">
              <a:ln>
                <a:noFill/>
              </a:ln>
              <a:solidFill>
                <a:srgbClr val="000000"/>
              </a:solidFill>
              <a:effectLst/>
              <a:uLnTx/>
              <a:uFill>
                <a:solidFill>
                  <a:srgbClr val="FFFFFF"/>
                </a:solidFill>
              </a:uFill>
              <a:latin typeface="Calibri"/>
            </a:endParaRPr>
          </a:p>
        </p:txBody>
      </p:sp>
      <p:sp>
        <p:nvSpPr>
          <p:cNvPr id="83" name="CustomShape 2"/>
          <p:cNvSpPr/>
          <p:nvPr/>
        </p:nvSpPr>
        <p:spPr>
          <a:xfrm>
            <a:off x="251640" y="5229360"/>
            <a:ext cx="7930800" cy="704880"/>
          </a:xfrm>
          <a:prstGeom prst="rect">
            <a:avLst/>
          </a:prstGeom>
          <a:noFill/>
          <a:ln>
            <a:noFill/>
          </a:ln>
        </p:spPr>
        <p:style>
          <a:lnRef idx="0">
            <a:scrgbClr r="0" g="0" b="0"/>
          </a:lnRef>
          <a:fillRef idx="0">
            <a:scrgbClr r="0" g="0" b="0"/>
          </a:fillRef>
          <a:effectRef idx="0">
            <a:scrgbClr r="0" g="0" b="0"/>
          </a:effectRef>
          <a:fontRef idx="minor"/>
        </p:style>
        <p:txBody>
          <a:bodyPr anchor="b"/>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1" normalizeH="0" baseline="0" noProof="0">
                <a:ln>
                  <a:noFill/>
                </a:ln>
                <a:solidFill>
                  <a:srgbClr val="000000"/>
                </a:solidFill>
                <a:effectLst/>
                <a:uLnTx/>
                <a:uFill>
                  <a:solidFill>
                    <a:srgbClr val="FFFFFF"/>
                  </a:solidFill>
                </a:uFill>
                <a:latin typeface="Arial"/>
              </a:rPr>
              <a:t>Project Leader: Ferhat Erata (</a:t>
            </a:r>
            <a:r>
              <a:rPr kumimoji="0" lang="en-US" sz="1400" b="0" i="0" u="none" strike="noStrike" kern="0" cap="none" spc="-1" normalizeH="0" baseline="0" noProof="0">
                <a:ln>
                  <a:noFill/>
                </a:ln>
                <a:solidFill>
                  <a:srgbClr val="00A651"/>
                </a:solidFill>
                <a:effectLst/>
                <a:uLnTx/>
                <a:uFill>
                  <a:solidFill>
                    <a:srgbClr val="FFFFFF"/>
                  </a:solidFill>
                </a:uFill>
                <a:latin typeface="Arial"/>
                <a:hlinkClick r:id="rId4"/>
              </a:rPr>
              <a:t>ferhat@computer.org</a:t>
            </a:r>
            <a:r>
              <a:rPr kumimoji="0" lang="en-US" sz="1400" b="0" i="0" u="none" strike="noStrike" kern="0" cap="none" spc="-1" normalizeH="0" baseline="0" noProof="0">
                <a:ln>
                  <a:noFill/>
                </a:ln>
                <a:solidFill>
                  <a:srgbClr val="000000"/>
                </a:solidFill>
                <a:effectLst/>
                <a:uLnTx/>
                <a:uFill>
                  <a:solidFill>
                    <a:srgbClr val="FFFFFF"/>
                  </a:solidFill>
                </a:uFill>
                <a:latin typeface="Arial"/>
              </a:rPr>
              <a:t>)</a:t>
            </a:r>
            <a:endParaRPr kumimoji="0" lang="en-US" sz="2800" b="0" i="0" u="none" strike="noStrike" kern="0" cap="none" spc="-1" normalizeH="0" baseline="0" noProof="0">
              <a:ln>
                <a:noFill/>
              </a:ln>
              <a:solidFill>
                <a:srgbClr val="000000"/>
              </a:solidFill>
              <a:effectLst/>
              <a:uLnTx/>
              <a:uFill>
                <a:solidFill>
                  <a:srgbClr val="FFFFFF"/>
                </a:solidFill>
              </a:uFill>
              <a:latin typeface="Arial"/>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1" normalizeH="0" baseline="0" noProof="0">
                <a:ln>
                  <a:noFill/>
                </a:ln>
                <a:solidFill>
                  <a:srgbClr val="000000"/>
                </a:solidFill>
                <a:effectLst/>
                <a:uLnTx/>
                <a:uFill>
                  <a:solidFill>
                    <a:srgbClr val="FFFFFF"/>
                  </a:solidFill>
                </a:uFill>
                <a:latin typeface="Arial"/>
              </a:rPr>
              <a:t>Project Email: </a:t>
            </a:r>
            <a:r>
              <a:rPr kumimoji="0" lang="en-US" sz="1400" b="0" i="0" u="none" strike="noStrike" kern="0" cap="none" spc="-1" normalizeH="0" baseline="0" noProof="0">
                <a:ln>
                  <a:noFill/>
                </a:ln>
                <a:solidFill>
                  <a:srgbClr val="00A651"/>
                </a:solidFill>
                <a:effectLst/>
                <a:uLnTx/>
                <a:uFill>
                  <a:solidFill>
                    <a:srgbClr val="FFFFFF"/>
                  </a:solidFill>
                </a:uFill>
                <a:latin typeface="Arial"/>
                <a:hlinkClick r:id="rId5"/>
              </a:rPr>
              <a:t>project@modelwriter.eu</a:t>
            </a:r>
            <a:r>
              <a:rPr kumimoji="0" lang="en-US" sz="1400" b="0" i="0" u="none" strike="noStrike" kern="0" cap="none" spc="-1" normalizeH="0" baseline="0" noProof="0">
                <a:ln>
                  <a:noFill/>
                </a:ln>
                <a:solidFill>
                  <a:srgbClr val="000000"/>
                </a:solidFill>
                <a:effectLst/>
                <a:uLnTx/>
                <a:uFill>
                  <a:solidFill>
                    <a:srgbClr val="FFFFFF"/>
                  </a:solidFill>
                </a:uFill>
                <a:latin typeface="Arial"/>
              </a:rPr>
              <a:t> </a:t>
            </a:r>
            <a:endParaRPr kumimoji="0" lang="en-US" sz="2800" b="0" i="0" u="none" strike="noStrike" kern="0" cap="none" spc="-1" normalizeH="0" baseline="0" noProof="0">
              <a:ln>
                <a:noFill/>
              </a:ln>
              <a:solidFill>
                <a:srgbClr val="000000"/>
              </a:solidFill>
              <a:effectLst/>
              <a:uLnTx/>
              <a:uFill>
                <a:solidFill>
                  <a:srgbClr val="FFFFFF"/>
                </a:solidFill>
              </a:uFill>
              <a:latin typeface="Arial"/>
            </a:endParaRPr>
          </a:p>
        </p:txBody>
      </p:sp>
      <p:pic>
        <p:nvPicPr>
          <p:cNvPr id="84" name="Picture 1"/>
          <p:cNvPicPr/>
          <p:nvPr/>
        </p:nvPicPr>
        <p:blipFill>
          <a:blip r:embed="rId6"/>
          <a:stretch/>
        </p:blipFill>
        <p:spPr>
          <a:xfrm>
            <a:off x="328320" y="1131480"/>
            <a:ext cx="7777440" cy="4228560"/>
          </a:xfrm>
          <a:prstGeom prst="rect">
            <a:avLst/>
          </a:prstGeom>
          <a:ln>
            <a:noFill/>
          </a:ln>
        </p:spPr>
      </p:pic>
    </p:spTree>
    <p:extLst>
      <p:ext uri="{BB962C8B-B14F-4D97-AF65-F5344CB8AC3E}">
        <p14:creationId xmlns:p14="http://schemas.microsoft.com/office/powerpoint/2010/main" val="223618880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Shape 1"/>
          <p:cNvSpPr txBox="1"/>
          <p:nvPr/>
        </p:nvSpPr>
        <p:spPr>
          <a:xfrm>
            <a:off x="395640" y="404640"/>
            <a:ext cx="8280720" cy="1469520"/>
          </a:xfrm>
          <a:prstGeom prst="rect">
            <a:avLst/>
          </a:prstGeom>
          <a:noFill/>
          <a:ln>
            <a:noFill/>
          </a:ln>
        </p:spPr>
        <p:txBody>
          <a:bodyPr anchor="b"/>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4200" b="1" i="0" u="none" strike="noStrike" kern="0" cap="none" spc="-1" normalizeH="0" baseline="0" noProof="0">
                <a:ln>
                  <a:noFill/>
                </a:ln>
                <a:solidFill>
                  <a:srgbClr val="FFFFFF"/>
                </a:solidFill>
                <a:effectLst/>
                <a:uLnTx/>
                <a:uFill>
                  <a:solidFill>
                    <a:srgbClr val="FFFFFF"/>
                  </a:solidFill>
                </a:uFill>
                <a:latin typeface="Arial"/>
              </a:rPr>
              <a:t>1 Introduction</a:t>
            </a:r>
            <a:endParaRPr kumimoji="0" lang="nl-NL" sz="1800" b="0" i="0" u="none" strike="noStrike" kern="0" cap="none" spc="-1" normalizeH="0" baseline="0" noProof="0">
              <a:ln>
                <a:noFill/>
              </a:ln>
              <a:solidFill>
                <a:srgbClr val="000000"/>
              </a:solidFill>
              <a:effectLst/>
              <a:uLnTx/>
              <a:uFill>
                <a:solidFill>
                  <a:srgbClr val="FFFFFF"/>
                </a:solidFill>
              </a:uFill>
              <a:latin typeface="Calibri"/>
            </a:endParaRPr>
          </a:p>
        </p:txBody>
      </p:sp>
      <p:sp>
        <p:nvSpPr>
          <p:cNvPr id="86" name="CustomShape 2"/>
          <p:cNvSpPr/>
          <p:nvPr/>
        </p:nvSpPr>
        <p:spPr>
          <a:xfrm>
            <a:off x="395640" y="2349000"/>
            <a:ext cx="4464000" cy="791640"/>
          </a:xfrm>
          <a:prstGeom prst="rect">
            <a:avLst/>
          </a:prstGeom>
          <a:noFill/>
          <a:ln>
            <a:noFill/>
          </a:ln>
        </p:spPr>
        <p:style>
          <a:lnRef idx="0">
            <a:scrgbClr r="0" g="0" b="0"/>
          </a:lnRef>
          <a:fillRef idx="0">
            <a:scrgbClr r="0" g="0" b="0"/>
          </a:fillRef>
          <a:effectRef idx="0">
            <a:scrgbClr r="0" g="0" b="0"/>
          </a:effectRef>
          <a:fontRef idx="minor"/>
        </p:style>
        <p:txBody>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1800" b="1" i="1" u="none" strike="noStrike" kern="0" cap="none" spc="-1" normalizeH="0" baseline="0" noProof="0">
                <a:ln>
                  <a:noFill/>
                </a:ln>
                <a:solidFill>
                  <a:srgbClr val="FFFFFF"/>
                </a:solidFill>
                <a:effectLst/>
                <a:uLnTx/>
                <a:uFill>
                  <a:solidFill>
                    <a:srgbClr val="FFFFFF"/>
                  </a:solidFill>
                </a:uFill>
                <a:latin typeface="Arial"/>
              </a:rPr>
              <a:t>Ferhat Erata</a:t>
            </a:r>
            <a:endParaRPr kumimoji="0" lang="en-US" sz="2000" b="0" i="0" u="none" strike="noStrike" kern="0" cap="none" spc="-1" normalizeH="0" baseline="0" noProof="0">
              <a:ln>
                <a:noFill/>
              </a:ln>
              <a:solidFill>
                <a:srgbClr val="000000"/>
              </a:solidFill>
              <a:effectLst/>
              <a:uLnTx/>
              <a:uFill>
                <a:solidFill>
                  <a:srgbClr val="FFFFFF"/>
                </a:solidFill>
              </a:uFill>
              <a:latin typeface="Arial"/>
            </a:endParaRP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1800" b="1" i="1" u="none" strike="noStrike" kern="0" cap="none" spc="-1" normalizeH="0" baseline="0" noProof="0">
                <a:ln>
                  <a:noFill/>
                </a:ln>
                <a:solidFill>
                  <a:srgbClr val="FFFFFF"/>
                </a:solidFill>
                <a:effectLst/>
                <a:uLnTx/>
                <a:uFill>
                  <a:solidFill>
                    <a:srgbClr val="FFFFFF"/>
                  </a:solidFill>
                </a:uFill>
                <a:latin typeface="Arial"/>
              </a:rPr>
              <a:t>UNIT, ModelWriter Project Leader</a:t>
            </a:r>
            <a:endParaRPr kumimoji="0" lang="en-US" sz="2000" b="0" i="0" u="none" strike="noStrike" kern="0" cap="none" spc="-1" normalizeH="0" baseline="0" noProof="0">
              <a:ln>
                <a:noFill/>
              </a:ln>
              <a:solidFill>
                <a:srgbClr val="000000"/>
              </a:solidFill>
              <a:effectLst/>
              <a:uLnTx/>
              <a:uFill>
                <a:solidFill>
                  <a:srgbClr val="FFFFFF"/>
                </a:solidFill>
              </a:uFill>
              <a:latin typeface="Arial"/>
            </a:endParaRPr>
          </a:p>
        </p:txBody>
      </p:sp>
    </p:spTree>
    <p:extLst>
      <p:ext uri="{BB962C8B-B14F-4D97-AF65-F5344CB8AC3E}">
        <p14:creationId xmlns:p14="http://schemas.microsoft.com/office/powerpoint/2010/main" val="21675805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 name="Picture 2"/>
          <p:cNvPicPr/>
          <p:nvPr/>
        </p:nvPicPr>
        <p:blipFill>
          <a:blip r:embed="rId3"/>
          <a:stretch/>
        </p:blipFill>
        <p:spPr>
          <a:xfrm>
            <a:off x="7920" y="4948560"/>
            <a:ext cx="1611360" cy="757080"/>
          </a:xfrm>
          <a:prstGeom prst="rect">
            <a:avLst/>
          </a:prstGeom>
          <a:ln>
            <a:noFill/>
          </a:ln>
        </p:spPr>
      </p:pic>
      <p:sp>
        <p:nvSpPr>
          <p:cNvPr id="90" name="TextShape 1"/>
          <p:cNvSpPr txBox="1"/>
          <p:nvPr/>
        </p:nvSpPr>
        <p:spPr>
          <a:xfrm>
            <a:off x="468000" y="144000"/>
            <a:ext cx="6227640" cy="827640"/>
          </a:xfrm>
          <a:prstGeom prst="rect">
            <a:avLst/>
          </a:prstGeom>
          <a:noFill/>
          <a:ln>
            <a:noFill/>
          </a:ln>
        </p:spPr>
        <p:txBody>
          <a:bodyPr anchor="b"/>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2400" b="1" i="0" u="none" strike="noStrike" kern="0" cap="none" spc="-1" normalizeH="0" baseline="0" noProof="0">
                <a:ln>
                  <a:noFill/>
                </a:ln>
                <a:solidFill>
                  <a:srgbClr val="00A651"/>
                </a:solidFill>
                <a:effectLst/>
                <a:uLnTx/>
                <a:uFill>
                  <a:solidFill>
                    <a:srgbClr val="FFFFFF"/>
                  </a:solidFill>
                </a:uFill>
                <a:latin typeface="Arial"/>
              </a:rPr>
              <a:t>Participants
ModelWriter #1 Review</a:t>
            </a:r>
            <a:endParaRPr kumimoji="0" lang="nl-NL" sz="1800" b="0" i="0" u="none" strike="noStrike" kern="0" cap="none" spc="-1" normalizeH="0" baseline="0" noProof="0">
              <a:ln>
                <a:noFill/>
              </a:ln>
              <a:solidFill>
                <a:srgbClr val="000000"/>
              </a:solidFill>
              <a:effectLst/>
              <a:uLnTx/>
              <a:uFill>
                <a:solidFill>
                  <a:srgbClr val="FFFFFF"/>
                </a:solidFill>
              </a:uFill>
              <a:latin typeface="Calibri"/>
            </a:endParaRPr>
          </a:p>
        </p:txBody>
      </p:sp>
      <p:sp>
        <p:nvSpPr>
          <p:cNvPr id="91" name="CustomShape 2"/>
          <p:cNvSpPr/>
          <p:nvPr/>
        </p:nvSpPr>
        <p:spPr>
          <a:xfrm>
            <a:off x="3492360" y="1775160"/>
            <a:ext cx="2879640" cy="853200"/>
          </a:xfrm>
          <a:prstGeom prst="rect">
            <a:avLst/>
          </a:prstGeom>
          <a:noFill/>
          <a:ln>
            <a:noFill/>
          </a:ln>
        </p:spPr>
        <p:style>
          <a:lnRef idx="0">
            <a:scrgbClr r="0" g="0" b="0"/>
          </a:lnRef>
          <a:fillRef idx="0">
            <a:scrgbClr r="0" g="0" b="0"/>
          </a:fillRef>
          <a:effectRef idx="0">
            <a:scrgbClr r="0" g="0" b="0"/>
          </a:effectRef>
          <a:fontRef idx="minor"/>
        </p:style>
        <p:txBody>
          <a:bodyPr/>
          <a:lstStyle/>
          <a:p>
            <a:pPr marL="343080" marR="0" lvl="0" indent="-342720" defTabSz="914400" eaLnBrk="1" fontAlgn="auto" latinLnBrk="0" hangingPunct="1">
              <a:lnSpc>
                <a:spcPct val="100000"/>
              </a:lnSpc>
              <a:spcBef>
                <a:spcPts val="0"/>
              </a:spcBef>
              <a:spcAft>
                <a:spcPts val="0"/>
              </a:spcAft>
              <a:buClr>
                <a:srgbClr val="000000"/>
              </a:buClr>
              <a:buSzTx/>
              <a:buFont typeface="Wingdings" charset="2"/>
              <a:buChar char=""/>
              <a:tabLst/>
              <a:defRPr/>
            </a:pPr>
            <a:r>
              <a:rPr kumimoji="0" lang="en-US" sz="2000" b="0" i="0" u="none" strike="noStrike" kern="0" cap="none" spc="-1" normalizeH="0" baseline="0" noProof="0">
                <a:ln>
                  <a:noFill/>
                </a:ln>
                <a:solidFill>
                  <a:srgbClr val="000000"/>
                </a:solidFill>
                <a:effectLst/>
                <a:uLnTx/>
                <a:uFill>
                  <a:solidFill>
                    <a:srgbClr val="FFFFFF"/>
                  </a:solidFill>
                </a:uFill>
                <a:latin typeface="Arial"/>
              </a:rPr>
              <a:t>Yvan Lussaud</a:t>
            </a:r>
            <a:endParaRPr kumimoji="0" lang="en-US" sz="2200" b="0" i="0" u="none" strike="noStrike" kern="0" cap="none" spc="-1" normalizeH="0" baseline="0" noProof="0">
              <a:ln>
                <a:noFill/>
              </a:ln>
              <a:solidFill>
                <a:srgbClr val="000000"/>
              </a:solidFill>
              <a:effectLst/>
              <a:uLnTx/>
              <a:uFill>
                <a:solidFill>
                  <a:srgbClr val="FFFFFF"/>
                </a:solidFill>
              </a:uFill>
              <a:latin typeface="Arial"/>
            </a:endParaRPr>
          </a:p>
          <a:p>
            <a:pPr marL="343080" marR="0" lvl="0" indent="-342720" defTabSz="914400" eaLnBrk="1" fontAlgn="auto" latinLnBrk="0" hangingPunct="1">
              <a:lnSpc>
                <a:spcPct val="100000"/>
              </a:lnSpc>
              <a:spcBef>
                <a:spcPts val="0"/>
              </a:spcBef>
              <a:spcAft>
                <a:spcPts val="0"/>
              </a:spcAft>
              <a:buClr>
                <a:srgbClr val="000000"/>
              </a:buClr>
              <a:buSzTx/>
              <a:buFont typeface="Wingdings" charset="2"/>
              <a:buChar char=""/>
              <a:tabLst/>
              <a:defRPr/>
            </a:pPr>
            <a:r>
              <a:rPr kumimoji="0" lang="en-US" sz="2000" b="0" i="0" u="none" strike="noStrike" kern="0" cap="none" spc="-1" normalizeH="0" baseline="0" noProof="0">
                <a:ln>
                  <a:noFill/>
                </a:ln>
                <a:solidFill>
                  <a:srgbClr val="000000"/>
                </a:solidFill>
                <a:effectLst/>
                <a:uLnTx/>
                <a:uFill>
                  <a:solidFill>
                    <a:srgbClr val="FFFFFF"/>
                  </a:solidFill>
                </a:uFill>
                <a:latin typeface="Arial"/>
              </a:rPr>
              <a:t>Etienne Juliot</a:t>
            </a:r>
            <a:endParaRPr kumimoji="0" lang="en-US" sz="2200" b="0" i="0" u="none" strike="noStrike" kern="0" cap="none" spc="-1" normalizeH="0" baseline="0" noProof="0">
              <a:ln>
                <a:noFill/>
              </a:ln>
              <a:solidFill>
                <a:srgbClr val="000000"/>
              </a:solidFill>
              <a:effectLst/>
              <a:uLnTx/>
              <a:uFill>
                <a:solidFill>
                  <a:srgbClr val="FFFFFF"/>
                </a:solidFill>
              </a:uFill>
              <a:latin typeface="Arial"/>
            </a:endParaRPr>
          </a:p>
        </p:txBody>
      </p:sp>
      <p:pic>
        <p:nvPicPr>
          <p:cNvPr id="92" name="Picture 14"/>
          <p:cNvPicPr/>
          <p:nvPr/>
        </p:nvPicPr>
        <p:blipFill>
          <a:blip r:embed="rId4"/>
          <a:stretch/>
        </p:blipFill>
        <p:spPr>
          <a:xfrm>
            <a:off x="3461400" y="1188360"/>
            <a:ext cx="1079640" cy="550440"/>
          </a:xfrm>
          <a:prstGeom prst="rect">
            <a:avLst/>
          </a:prstGeom>
          <a:ln>
            <a:noFill/>
          </a:ln>
        </p:spPr>
      </p:pic>
      <p:sp>
        <p:nvSpPr>
          <p:cNvPr id="93" name="TextShape 3"/>
          <p:cNvSpPr txBox="1"/>
          <p:nvPr/>
        </p:nvSpPr>
        <p:spPr>
          <a:xfrm>
            <a:off x="-252360" y="1215720"/>
            <a:ext cx="3887640" cy="1481040"/>
          </a:xfrm>
          <a:prstGeom prst="rect">
            <a:avLst/>
          </a:prstGeom>
          <a:no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2200" b="0" i="0" u="none" strike="noStrike" kern="0" cap="none" spc="-1" normalizeH="0" baseline="0" noProof="0">
                <a:ln>
                  <a:noFill/>
                </a:ln>
                <a:solidFill>
                  <a:srgbClr val="000000"/>
                </a:solidFill>
                <a:effectLst/>
                <a:uLnTx/>
                <a:uFill>
                  <a:solidFill>
                    <a:srgbClr val="FFFFFF"/>
                  </a:solidFill>
                </a:uFill>
                <a:latin typeface="Arial"/>
              </a:rPr>
              <a:t> </a:t>
            </a:r>
          </a:p>
          <a:p>
            <a:pPr marL="625320" marR="0" lvl="1" indent="-264600" defTabSz="914400" eaLnBrk="1" fontAlgn="auto" latinLnBrk="0" hangingPunct="1">
              <a:lnSpc>
                <a:spcPct val="100000"/>
              </a:lnSpc>
              <a:spcBef>
                <a:spcPts val="0"/>
              </a:spcBef>
              <a:spcAft>
                <a:spcPts val="0"/>
              </a:spcAft>
              <a:buClr>
                <a:srgbClr val="000000"/>
              </a:buClr>
              <a:buSzTx/>
              <a:buFont typeface="Wingdings" charset="2"/>
              <a:buChar char=""/>
              <a:tabLst/>
              <a:defRPr/>
            </a:pPr>
            <a:r>
              <a:rPr kumimoji="0" lang="nl-NL" sz="2000" b="0" i="0" u="none" strike="noStrike" kern="0" cap="none" spc="-1" normalizeH="0" baseline="0" noProof="0">
                <a:ln>
                  <a:noFill/>
                </a:ln>
                <a:solidFill>
                  <a:srgbClr val="000000"/>
                </a:solidFill>
                <a:effectLst/>
                <a:uLnTx/>
                <a:uFill>
                  <a:solidFill>
                    <a:srgbClr val="FFFFFF"/>
                  </a:solidFill>
                </a:uFill>
                <a:latin typeface="Arial"/>
              </a:rPr>
              <a:t>Ferhat Erata</a:t>
            </a:r>
            <a:endParaRPr kumimoji="0" lang="nl-NL" sz="1800" b="0" i="0" u="none" strike="noStrike" kern="0" cap="none" spc="-1" normalizeH="0" baseline="0" noProof="0">
              <a:ln>
                <a:noFill/>
              </a:ln>
              <a:solidFill>
                <a:srgbClr val="000000"/>
              </a:solidFill>
              <a:effectLst/>
              <a:uLnTx/>
              <a:uFill>
                <a:solidFill>
                  <a:srgbClr val="FFFFFF"/>
                </a:solidFill>
              </a:uFill>
              <a:latin typeface="Arial"/>
            </a:endParaRPr>
          </a:p>
          <a:p>
            <a:pPr marL="625320" marR="0" lvl="1" indent="-264600" defTabSz="914400" eaLnBrk="1" fontAlgn="auto" latinLnBrk="0" hangingPunct="1">
              <a:lnSpc>
                <a:spcPct val="100000"/>
              </a:lnSpc>
              <a:spcBef>
                <a:spcPts val="0"/>
              </a:spcBef>
              <a:spcAft>
                <a:spcPts val="0"/>
              </a:spcAft>
              <a:buClr>
                <a:srgbClr val="000000"/>
              </a:buClr>
              <a:buSzTx/>
              <a:buFont typeface="Wingdings" charset="2"/>
              <a:buChar char=""/>
              <a:tabLst/>
              <a:defRPr/>
            </a:pPr>
            <a:r>
              <a:rPr kumimoji="0" lang="nl-NL" sz="2000" b="0" i="0" u="none" strike="noStrike" kern="0" cap="none" spc="-1" normalizeH="0" baseline="0" noProof="0">
                <a:ln>
                  <a:noFill/>
                </a:ln>
                <a:solidFill>
                  <a:srgbClr val="000000"/>
                </a:solidFill>
                <a:effectLst/>
                <a:uLnTx/>
                <a:uFill>
                  <a:solidFill>
                    <a:srgbClr val="FFFFFF"/>
                  </a:solidFill>
                </a:uFill>
                <a:latin typeface="Arial"/>
              </a:rPr>
              <a:t>Dr. Moharram Challenger</a:t>
            </a:r>
            <a:endParaRPr kumimoji="0" lang="nl-NL" sz="1800" b="0" i="0" u="none" strike="noStrike" kern="0" cap="none" spc="-1" normalizeH="0" baseline="0" noProof="0">
              <a:ln>
                <a:noFill/>
              </a:ln>
              <a:solidFill>
                <a:srgbClr val="000000"/>
              </a:solidFill>
              <a:effectLst/>
              <a:uLnTx/>
              <a:uFill>
                <a:solidFill>
                  <a:srgbClr val="FFFFFF"/>
                </a:solidFill>
              </a:uFill>
              <a:latin typeface="Arial"/>
            </a:endParaRPr>
          </a:p>
          <a:p>
            <a:pPr marL="625320" marR="0" lvl="1" indent="-264600" defTabSz="914400" eaLnBrk="1" fontAlgn="auto" latinLnBrk="0" hangingPunct="1">
              <a:lnSpc>
                <a:spcPct val="100000"/>
              </a:lnSpc>
              <a:spcBef>
                <a:spcPts val="0"/>
              </a:spcBef>
              <a:spcAft>
                <a:spcPts val="0"/>
              </a:spcAft>
              <a:buClr>
                <a:srgbClr val="000000"/>
              </a:buClr>
              <a:buSzTx/>
              <a:buFont typeface="Wingdings" charset="2"/>
              <a:buChar char=""/>
              <a:tabLst/>
              <a:defRPr/>
            </a:pPr>
            <a:r>
              <a:rPr kumimoji="0" lang="nl-NL" sz="2000" b="0" i="0" u="none" strike="noStrike" kern="0" cap="none" spc="-1" normalizeH="0" baseline="0" noProof="0">
                <a:ln>
                  <a:noFill/>
                </a:ln>
                <a:solidFill>
                  <a:srgbClr val="000000"/>
                </a:solidFill>
                <a:effectLst/>
                <a:uLnTx/>
                <a:uFill>
                  <a:solidFill>
                    <a:srgbClr val="FFFFFF"/>
                  </a:solidFill>
                </a:uFill>
                <a:latin typeface="Arial"/>
              </a:rPr>
              <a:t>Hasan Emre Kirmizi</a:t>
            </a:r>
            <a:endParaRPr kumimoji="0" lang="nl-NL" sz="1800" b="0" i="0" u="none" strike="noStrike" kern="0" cap="none" spc="-1" normalizeH="0" baseline="0" noProof="0">
              <a:ln>
                <a:noFill/>
              </a:ln>
              <a:solidFill>
                <a:srgbClr val="000000"/>
              </a:solidFill>
              <a:effectLst/>
              <a:uLnTx/>
              <a:uFill>
                <a:solidFill>
                  <a:srgbClr val="FFFFFF"/>
                </a:solidFill>
              </a:uFill>
              <a:latin typeface="Arial"/>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nl-NL" sz="2200" b="0" i="0" u="none" strike="noStrike" kern="0" cap="none" spc="-1" normalizeH="0" baseline="0" noProof="0">
                <a:ln>
                  <a:noFill/>
                </a:ln>
                <a:solidFill>
                  <a:srgbClr val="000000"/>
                </a:solidFill>
                <a:effectLst/>
                <a:uLnTx/>
                <a:uFill>
                  <a:solidFill>
                    <a:srgbClr val="FFFFFF"/>
                  </a:solidFill>
                </a:uFill>
                <a:latin typeface="Arial"/>
              </a:rPr>
              <a:t> </a:t>
            </a:r>
          </a:p>
        </p:txBody>
      </p:sp>
      <p:pic>
        <p:nvPicPr>
          <p:cNvPr id="94" name="Picture 4"/>
          <p:cNvPicPr/>
          <p:nvPr/>
        </p:nvPicPr>
        <p:blipFill>
          <a:blip r:embed="rId5"/>
          <a:stretch/>
        </p:blipFill>
        <p:spPr>
          <a:xfrm>
            <a:off x="3420000" y="4272120"/>
            <a:ext cx="1583640" cy="704520"/>
          </a:xfrm>
          <a:prstGeom prst="rect">
            <a:avLst/>
          </a:prstGeom>
          <a:ln>
            <a:noFill/>
          </a:ln>
        </p:spPr>
      </p:pic>
      <p:pic>
        <p:nvPicPr>
          <p:cNvPr id="95" name="Picture 16"/>
          <p:cNvPicPr/>
          <p:nvPr/>
        </p:nvPicPr>
        <p:blipFill>
          <a:blip r:embed="rId6"/>
          <a:stretch/>
        </p:blipFill>
        <p:spPr>
          <a:xfrm>
            <a:off x="6405120" y="2633400"/>
            <a:ext cx="1517760" cy="515880"/>
          </a:xfrm>
          <a:prstGeom prst="rect">
            <a:avLst/>
          </a:prstGeom>
          <a:ln>
            <a:noFill/>
          </a:ln>
        </p:spPr>
      </p:pic>
      <p:pic>
        <p:nvPicPr>
          <p:cNvPr id="96" name="Picture 10"/>
          <p:cNvPicPr/>
          <p:nvPr/>
        </p:nvPicPr>
        <p:blipFill>
          <a:blip r:embed="rId7"/>
          <a:srcRect t="23998" b="30183"/>
          <a:stretch/>
        </p:blipFill>
        <p:spPr>
          <a:xfrm>
            <a:off x="6466680" y="4434480"/>
            <a:ext cx="1273320" cy="384840"/>
          </a:xfrm>
          <a:prstGeom prst="rect">
            <a:avLst/>
          </a:prstGeom>
          <a:ln>
            <a:noFill/>
          </a:ln>
        </p:spPr>
      </p:pic>
      <p:pic>
        <p:nvPicPr>
          <p:cNvPr id="97" name="Picture 4"/>
          <p:cNvPicPr/>
          <p:nvPr/>
        </p:nvPicPr>
        <p:blipFill>
          <a:blip r:embed="rId8"/>
          <a:stretch/>
        </p:blipFill>
        <p:spPr>
          <a:xfrm>
            <a:off x="3575880" y="2744640"/>
            <a:ext cx="2292120" cy="267120"/>
          </a:xfrm>
          <a:prstGeom prst="rect">
            <a:avLst/>
          </a:prstGeom>
          <a:ln>
            <a:noFill/>
          </a:ln>
        </p:spPr>
      </p:pic>
      <p:pic>
        <p:nvPicPr>
          <p:cNvPr id="98" name="Picture 6"/>
          <p:cNvPicPr/>
          <p:nvPr/>
        </p:nvPicPr>
        <p:blipFill>
          <a:blip r:embed="rId9"/>
          <a:stretch/>
        </p:blipFill>
        <p:spPr>
          <a:xfrm>
            <a:off x="6300360" y="1083240"/>
            <a:ext cx="1262880" cy="833400"/>
          </a:xfrm>
          <a:prstGeom prst="rect">
            <a:avLst/>
          </a:prstGeom>
          <a:ln>
            <a:noFill/>
          </a:ln>
        </p:spPr>
      </p:pic>
      <p:pic>
        <p:nvPicPr>
          <p:cNvPr id="99" name="Picture 4"/>
          <p:cNvPicPr/>
          <p:nvPr/>
        </p:nvPicPr>
        <p:blipFill>
          <a:blip r:embed="rId10"/>
          <a:stretch/>
        </p:blipFill>
        <p:spPr>
          <a:xfrm>
            <a:off x="251640" y="1302480"/>
            <a:ext cx="1087560" cy="326160"/>
          </a:xfrm>
          <a:prstGeom prst="rect">
            <a:avLst/>
          </a:prstGeom>
          <a:ln>
            <a:noFill/>
          </a:ln>
        </p:spPr>
      </p:pic>
      <p:pic>
        <p:nvPicPr>
          <p:cNvPr id="100" name="Picture 6"/>
          <p:cNvPicPr/>
          <p:nvPr/>
        </p:nvPicPr>
        <p:blipFill>
          <a:blip r:embed="rId11"/>
          <a:stretch/>
        </p:blipFill>
        <p:spPr>
          <a:xfrm>
            <a:off x="103320" y="2781000"/>
            <a:ext cx="691200" cy="691200"/>
          </a:xfrm>
          <a:prstGeom prst="rect">
            <a:avLst/>
          </a:prstGeom>
          <a:ln>
            <a:noFill/>
          </a:ln>
        </p:spPr>
      </p:pic>
      <p:sp>
        <p:nvSpPr>
          <p:cNvPr id="101" name="CustomShape 4"/>
          <p:cNvSpPr/>
          <p:nvPr/>
        </p:nvSpPr>
        <p:spPr>
          <a:xfrm>
            <a:off x="-252360" y="3440880"/>
            <a:ext cx="3887640" cy="1547640"/>
          </a:xfrm>
          <a:prstGeom prst="rect">
            <a:avLst/>
          </a:prstGeom>
          <a:noFill/>
          <a:ln>
            <a:noFill/>
          </a:ln>
        </p:spPr>
        <p:style>
          <a:lnRef idx="0">
            <a:scrgbClr r="0" g="0" b="0"/>
          </a:lnRef>
          <a:fillRef idx="0">
            <a:scrgbClr r="0" g="0" b="0"/>
          </a:fillRef>
          <a:effectRef idx="0">
            <a:scrgbClr r="0" g="0" b="0"/>
          </a:effectRef>
          <a:fontRef idx="minor"/>
        </p:style>
        <p:txBody>
          <a:bodyPr/>
          <a:lstStyle/>
          <a:p>
            <a:pPr marL="625320" marR="0" lvl="1" indent="-264600" defTabSz="914400" eaLnBrk="1" fontAlgn="auto" latinLnBrk="0" hangingPunct="1">
              <a:lnSpc>
                <a:spcPct val="100000"/>
              </a:lnSpc>
              <a:spcBef>
                <a:spcPts val="0"/>
              </a:spcBef>
              <a:spcAft>
                <a:spcPts val="0"/>
              </a:spcAft>
              <a:buClr>
                <a:srgbClr val="000000"/>
              </a:buClr>
              <a:buSzTx/>
              <a:buFont typeface="Wingdings" charset="2"/>
              <a:buChar char=""/>
              <a:tabLst/>
              <a:defRPr/>
            </a:pPr>
            <a:r>
              <a:rPr kumimoji="0" lang="en-US" sz="2000" b="0" i="0" u="none" strike="noStrike" kern="0" cap="none" spc="-1" normalizeH="0" baseline="0" noProof="0" dirty="0">
                <a:ln>
                  <a:noFill/>
                </a:ln>
                <a:solidFill>
                  <a:srgbClr val="000000"/>
                </a:solidFill>
                <a:effectLst/>
                <a:uLnTx/>
                <a:uFill>
                  <a:solidFill>
                    <a:srgbClr val="FFFFFF"/>
                  </a:solidFill>
                </a:uFill>
                <a:latin typeface="Arial"/>
              </a:rPr>
              <a:t>Dr. Claire Gardent</a:t>
            </a:r>
            <a:endParaRPr kumimoji="0" lang="en-US" sz="2200" b="0" i="0" u="none" strike="noStrike" kern="0" cap="none" spc="-1" normalizeH="0" baseline="0" noProof="0" dirty="0">
              <a:ln>
                <a:noFill/>
              </a:ln>
              <a:solidFill>
                <a:srgbClr val="000000"/>
              </a:solidFill>
              <a:effectLst/>
              <a:uLnTx/>
              <a:uFill>
                <a:solidFill>
                  <a:srgbClr val="FFFFFF"/>
                </a:solidFill>
              </a:uFill>
              <a:latin typeface="Arial"/>
            </a:endParaRPr>
          </a:p>
          <a:p>
            <a:pPr marL="625320" marR="0" lvl="1" indent="-264600" defTabSz="914400" eaLnBrk="1" fontAlgn="auto" latinLnBrk="0" hangingPunct="1">
              <a:lnSpc>
                <a:spcPct val="100000"/>
              </a:lnSpc>
              <a:spcBef>
                <a:spcPts val="0"/>
              </a:spcBef>
              <a:spcAft>
                <a:spcPts val="0"/>
              </a:spcAft>
              <a:buClr>
                <a:srgbClr val="000000"/>
              </a:buClr>
              <a:buSzTx/>
              <a:buFont typeface="Wingdings" charset="2"/>
              <a:buChar char=""/>
              <a:tabLst/>
              <a:defRPr/>
            </a:pPr>
            <a:r>
              <a:rPr kumimoji="0" lang="en-US" sz="2000" b="0" i="0" u="none" strike="noStrike" kern="0" cap="none" spc="-1" normalizeH="0" baseline="0" noProof="0" dirty="0">
                <a:ln>
                  <a:noFill/>
                </a:ln>
                <a:solidFill>
                  <a:srgbClr val="000000"/>
                </a:solidFill>
                <a:effectLst/>
                <a:uLnTx/>
                <a:uFill>
                  <a:solidFill>
                    <a:srgbClr val="FFFFFF"/>
                  </a:solidFill>
                </a:uFill>
                <a:latin typeface="Arial"/>
              </a:rPr>
              <a:t>Dr. Samuel Cruz-Lara</a:t>
            </a:r>
            <a:endParaRPr kumimoji="0" lang="en-US" sz="2200" b="0" i="0" u="none" strike="noStrike" kern="0" cap="none" spc="-1" normalizeH="0" baseline="0" noProof="0" dirty="0">
              <a:ln>
                <a:noFill/>
              </a:ln>
              <a:solidFill>
                <a:srgbClr val="000000"/>
              </a:solidFill>
              <a:effectLst/>
              <a:uLnTx/>
              <a:uFill>
                <a:solidFill>
                  <a:srgbClr val="FFFFFF"/>
                </a:solidFill>
              </a:uFill>
              <a:latin typeface="Arial"/>
            </a:endParaRPr>
          </a:p>
          <a:p>
            <a:pPr marL="625320" marR="0" lvl="1" indent="-264600" defTabSz="914400" eaLnBrk="1" fontAlgn="auto" latinLnBrk="0" hangingPunct="1">
              <a:lnSpc>
                <a:spcPct val="100000"/>
              </a:lnSpc>
              <a:spcBef>
                <a:spcPts val="0"/>
              </a:spcBef>
              <a:spcAft>
                <a:spcPts val="0"/>
              </a:spcAft>
              <a:buClr>
                <a:srgbClr val="000000"/>
              </a:buClr>
              <a:buSzTx/>
              <a:buFont typeface="Wingdings" charset="2"/>
              <a:buChar char=""/>
              <a:tabLst/>
              <a:defRPr/>
            </a:pPr>
            <a:r>
              <a:rPr kumimoji="0" lang="en-US" sz="2000" b="0" i="0" u="none" strike="noStrike" kern="0" cap="none" spc="-1" normalizeH="0" baseline="0" noProof="0" dirty="0">
                <a:ln>
                  <a:noFill/>
                </a:ln>
                <a:solidFill>
                  <a:srgbClr val="000000"/>
                </a:solidFill>
                <a:effectLst/>
                <a:uLnTx/>
                <a:uFill>
                  <a:solidFill>
                    <a:srgbClr val="FFFFFF"/>
                  </a:solidFill>
                </a:uFill>
                <a:latin typeface="Arial"/>
              </a:rPr>
              <a:t>Dr. </a:t>
            </a:r>
            <a:r>
              <a:rPr kumimoji="0" lang="en-US" sz="2000" b="0" i="0" u="none" strike="noStrike" kern="0" cap="none" spc="-1" normalizeH="0" baseline="0" noProof="0" dirty="0" err="1">
                <a:ln>
                  <a:noFill/>
                </a:ln>
                <a:solidFill>
                  <a:srgbClr val="000000"/>
                </a:solidFill>
                <a:effectLst/>
                <a:uLnTx/>
                <a:uFill>
                  <a:solidFill>
                    <a:srgbClr val="FFFFFF"/>
                  </a:solidFill>
                </a:uFill>
                <a:latin typeface="Arial"/>
              </a:rPr>
              <a:t>Bikash</a:t>
            </a:r>
            <a:r>
              <a:rPr kumimoji="0" lang="en-US" sz="2000" b="0" i="0" u="none" strike="noStrike" kern="0" cap="none" spc="-1" normalizeH="0" baseline="0" noProof="0" dirty="0">
                <a:ln>
                  <a:noFill/>
                </a:ln>
                <a:solidFill>
                  <a:srgbClr val="000000"/>
                </a:solidFill>
                <a:effectLst/>
                <a:uLnTx/>
                <a:uFill>
                  <a:solidFill>
                    <a:srgbClr val="FFFFFF"/>
                  </a:solidFill>
                </a:uFill>
                <a:latin typeface="Arial"/>
              </a:rPr>
              <a:t> </a:t>
            </a:r>
            <a:r>
              <a:rPr kumimoji="0" lang="en-US" sz="2000" b="0" i="0" u="none" strike="noStrike" kern="0" cap="none" spc="-1" normalizeH="0" baseline="0" noProof="0" dirty="0" err="1">
                <a:ln>
                  <a:noFill/>
                </a:ln>
                <a:solidFill>
                  <a:srgbClr val="000000"/>
                </a:solidFill>
                <a:effectLst/>
                <a:uLnTx/>
                <a:uFill>
                  <a:solidFill>
                    <a:srgbClr val="FFFFFF"/>
                  </a:solidFill>
                </a:uFill>
                <a:latin typeface="Arial"/>
              </a:rPr>
              <a:t>Gyawali</a:t>
            </a:r>
            <a:endParaRPr kumimoji="0" lang="en-US" sz="2200" b="0" i="0" u="none" strike="noStrike" kern="0" cap="none" spc="-1" normalizeH="0" baseline="0" noProof="0" dirty="0">
              <a:ln>
                <a:noFill/>
              </a:ln>
              <a:solidFill>
                <a:srgbClr val="000000"/>
              </a:solidFill>
              <a:effectLst/>
              <a:uLnTx/>
              <a:uFill>
                <a:solidFill>
                  <a:srgbClr val="FFFFFF"/>
                </a:solidFill>
              </a:uFill>
              <a:latin typeface="Arial"/>
            </a:endParaRPr>
          </a:p>
          <a:p>
            <a:pPr marL="625320" marR="0" lvl="1" indent="-264600" defTabSz="914400" eaLnBrk="1" fontAlgn="auto" latinLnBrk="0" hangingPunct="1">
              <a:lnSpc>
                <a:spcPct val="100000"/>
              </a:lnSpc>
              <a:spcBef>
                <a:spcPts val="0"/>
              </a:spcBef>
              <a:spcAft>
                <a:spcPts val="0"/>
              </a:spcAft>
              <a:buClr>
                <a:srgbClr val="000000"/>
              </a:buClr>
              <a:buSzTx/>
              <a:buFont typeface="Wingdings" charset="2"/>
              <a:buChar char=""/>
              <a:tabLst/>
              <a:defRPr/>
            </a:pPr>
            <a:r>
              <a:rPr kumimoji="0" lang="en-US" sz="2000" b="0" i="0" u="none" strike="noStrike" kern="0" cap="none" spc="-1" normalizeH="0" baseline="0" noProof="0" dirty="0">
                <a:ln>
                  <a:noFill/>
                </a:ln>
                <a:solidFill>
                  <a:srgbClr val="000000"/>
                </a:solidFill>
                <a:effectLst/>
                <a:uLnTx/>
                <a:uFill>
                  <a:solidFill>
                    <a:srgbClr val="FFFFFF"/>
                  </a:solidFill>
                </a:uFill>
                <a:latin typeface="Arial"/>
              </a:rPr>
              <a:t>Anastasia </a:t>
            </a:r>
            <a:r>
              <a:rPr kumimoji="0" lang="en-US" sz="2000" b="0" i="0" u="none" strike="noStrike" kern="0" cap="none" spc="-1" normalizeH="0" baseline="0" noProof="0" dirty="0" err="1">
                <a:ln>
                  <a:noFill/>
                </a:ln>
                <a:solidFill>
                  <a:srgbClr val="000000"/>
                </a:solidFill>
                <a:effectLst/>
                <a:uLnTx/>
                <a:uFill>
                  <a:solidFill>
                    <a:srgbClr val="FFFFFF"/>
                  </a:solidFill>
                </a:uFill>
                <a:latin typeface="Arial"/>
              </a:rPr>
              <a:t>Shimorina</a:t>
            </a:r>
            <a:endParaRPr kumimoji="0" lang="en-US" sz="2200" b="0" i="0" u="none" strike="noStrike" kern="0" cap="none" spc="-1" normalizeH="0" baseline="0" noProof="0" dirty="0">
              <a:ln>
                <a:noFill/>
              </a:ln>
              <a:solidFill>
                <a:srgbClr val="000000"/>
              </a:solidFill>
              <a:effectLst/>
              <a:uLnTx/>
              <a:uFill>
                <a:solidFill>
                  <a:srgbClr val="FFFFFF"/>
                </a:solidFill>
              </a:uFill>
              <a:latin typeface="Arial"/>
            </a:endParaRPr>
          </a:p>
        </p:txBody>
      </p:sp>
      <p:sp>
        <p:nvSpPr>
          <p:cNvPr id="102" name="CustomShape 5"/>
          <p:cNvSpPr/>
          <p:nvPr/>
        </p:nvSpPr>
        <p:spPr>
          <a:xfrm>
            <a:off x="-252360" y="5609880"/>
            <a:ext cx="3887640" cy="423000"/>
          </a:xfrm>
          <a:prstGeom prst="rect">
            <a:avLst/>
          </a:prstGeom>
          <a:noFill/>
          <a:ln>
            <a:noFill/>
          </a:ln>
        </p:spPr>
        <p:style>
          <a:lnRef idx="0">
            <a:scrgbClr r="0" g="0" b="0"/>
          </a:lnRef>
          <a:fillRef idx="0">
            <a:scrgbClr r="0" g="0" b="0"/>
          </a:fillRef>
          <a:effectRef idx="0">
            <a:scrgbClr r="0" g="0" b="0"/>
          </a:effectRef>
          <a:fontRef idx="minor"/>
        </p:style>
        <p:txBody>
          <a:bodyPr/>
          <a:lstStyle/>
          <a:p>
            <a:pPr marL="625320" marR="0" lvl="1" indent="-264600" defTabSz="914400" eaLnBrk="1" fontAlgn="auto" latinLnBrk="0" hangingPunct="1">
              <a:lnSpc>
                <a:spcPct val="100000"/>
              </a:lnSpc>
              <a:spcBef>
                <a:spcPts val="0"/>
              </a:spcBef>
              <a:spcAft>
                <a:spcPts val="0"/>
              </a:spcAft>
              <a:buClr>
                <a:srgbClr val="000000"/>
              </a:buClr>
              <a:buSzTx/>
              <a:buFont typeface="Wingdings" charset="2"/>
              <a:buChar char=""/>
              <a:tabLst/>
              <a:defRPr/>
            </a:pPr>
            <a:r>
              <a:rPr kumimoji="0" lang="en-US" sz="2000" b="0" i="0" u="none" strike="noStrike" kern="0" cap="none" spc="-1" normalizeH="0" baseline="0" noProof="0">
                <a:ln>
                  <a:noFill/>
                </a:ln>
                <a:solidFill>
                  <a:srgbClr val="000000"/>
                </a:solidFill>
                <a:effectLst/>
                <a:uLnTx/>
                <a:uFill>
                  <a:solidFill>
                    <a:srgbClr val="FFFFFF"/>
                  </a:solidFill>
                </a:uFill>
                <a:latin typeface="Arial"/>
              </a:rPr>
              <a:t>Dr. Anne Monceaux</a:t>
            </a:r>
            <a:endParaRPr kumimoji="0" lang="en-US" sz="2200" b="0" i="0" u="none" strike="noStrike" kern="0" cap="none" spc="-1" normalizeH="0" baseline="0" noProof="0">
              <a:ln>
                <a:noFill/>
              </a:ln>
              <a:solidFill>
                <a:srgbClr val="000000"/>
              </a:solidFill>
              <a:effectLst/>
              <a:uLnTx/>
              <a:uFill>
                <a:solidFill>
                  <a:srgbClr val="FFFFFF"/>
                </a:solidFill>
              </a:uFill>
              <a:latin typeface="Arial"/>
            </a:endParaRPr>
          </a:p>
        </p:txBody>
      </p:sp>
      <p:sp>
        <p:nvSpPr>
          <p:cNvPr id="103" name="CustomShape 6"/>
          <p:cNvSpPr/>
          <p:nvPr/>
        </p:nvSpPr>
        <p:spPr>
          <a:xfrm>
            <a:off x="3530880" y="4946400"/>
            <a:ext cx="2913120" cy="1290600"/>
          </a:xfrm>
          <a:prstGeom prst="rect">
            <a:avLst/>
          </a:prstGeom>
          <a:noFill/>
          <a:ln>
            <a:noFill/>
          </a:ln>
        </p:spPr>
        <p:style>
          <a:lnRef idx="0">
            <a:scrgbClr r="0" g="0" b="0"/>
          </a:lnRef>
          <a:fillRef idx="0">
            <a:scrgbClr r="0" g="0" b="0"/>
          </a:fillRef>
          <a:effectRef idx="0">
            <a:scrgbClr r="0" g="0" b="0"/>
          </a:effectRef>
          <a:fontRef idx="minor"/>
        </p:style>
        <p:txBody>
          <a:bodyPr/>
          <a:lstStyle/>
          <a:p>
            <a:pPr marL="343080" marR="0" lvl="0" indent="-342720" defTabSz="914400" eaLnBrk="1" fontAlgn="auto" latinLnBrk="0" hangingPunct="1">
              <a:lnSpc>
                <a:spcPct val="100000"/>
              </a:lnSpc>
              <a:spcBef>
                <a:spcPts val="0"/>
              </a:spcBef>
              <a:spcAft>
                <a:spcPts val="0"/>
              </a:spcAft>
              <a:buClr>
                <a:srgbClr val="000000"/>
              </a:buClr>
              <a:buSzTx/>
              <a:buFont typeface="Wingdings" charset="2"/>
              <a:buChar char=""/>
              <a:tabLst/>
              <a:defRPr/>
            </a:pPr>
            <a:r>
              <a:rPr kumimoji="0" lang="en-US" sz="2000" b="0" i="0" u="none" strike="noStrike" kern="0" cap="none" spc="-1" normalizeH="0" baseline="0" noProof="0">
                <a:ln>
                  <a:noFill/>
                </a:ln>
                <a:solidFill>
                  <a:srgbClr val="000000"/>
                </a:solidFill>
                <a:effectLst/>
                <a:uLnTx/>
                <a:uFill>
                  <a:solidFill>
                    <a:srgbClr val="FFFFFF"/>
                  </a:solidFill>
                </a:uFill>
                <a:latin typeface="Arial"/>
              </a:rPr>
              <a:t>Dr. Geylani Kardas</a:t>
            </a:r>
            <a:endParaRPr kumimoji="0" lang="en-US" sz="2200" b="0" i="0" u="none" strike="noStrike" kern="0" cap="none" spc="-1" normalizeH="0" baseline="0" noProof="0">
              <a:ln>
                <a:noFill/>
              </a:ln>
              <a:solidFill>
                <a:srgbClr val="000000"/>
              </a:solidFill>
              <a:effectLst/>
              <a:uLnTx/>
              <a:uFill>
                <a:solidFill>
                  <a:srgbClr val="FFFFFF"/>
                </a:solidFill>
              </a:uFill>
              <a:latin typeface="Arial"/>
            </a:endParaRPr>
          </a:p>
          <a:p>
            <a:pPr marL="343080" marR="0" lvl="0" indent="-342720" defTabSz="914400" eaLnBrk="1" fontAlgn="auto" latinLnBrk="0" hangingPunct="1">
              <a:lnSpc>
                <a:spcPct val="100000"/>
              </a:lnSpc>
              <a:spcBef>
                <a:spcPts val="0"/>
              </a:spcBef>
              <a:spcAft>
                <a:spcPts val="0"/>
              </a:spcAft>
              <a:buClr>
                <a:srgbClr val="000000"/>
              </a:buClr>
              <a:buSzTx/>
              <a:buFont typeface="Wingdings" charset="2"/>
              <a:buChar char=""/>
              <a:tabLst/>
              <a:defRPr/>
            </a:pPr>
            <a:r>
              <a:rPr kumimoji="0" lang="en-US" sz="2000" b="0" i="0" u="none" strike="noStrike" kern="0" cap="none" spc="-1" normalizeH="0" baseline="0" noProof="0">
                <a:ln>
                  <a:noFill/>
                </a:ln>
                <a:solidFill>
                  <a:srgbClr val="000000"/>
                </a:solidFill>
                <a:effectLst/>
                <a:uLnTx/>
                <a:uFill>
                  <a:solidFill>
                    <a:srgbClr val="FFFFFF"/>
                  </a:solidFill>
                </a:uFill>
                <a:latin typeface="Arial"/>
              </a:rPr>
              <a:t>Mehmet Onat</a:t>
            </a:r>
            <a:endParaRPr kumimoji="0" lang="en-US" sz="2200" b="0" i="0" u="none" strike="noStrike" kern="0" cap="none" spc="-1" normalizeH="0" baseline="0" noProof="0">
              <a:ln>
                <a:noFill/>
              </a:ln>
              <a:solidFill>
                <a:srgbClr val="000000"/>
              </a:solidFill>
              <a:effectLst/>
              <a:uLnTx/>
              <a:uFill>
                <a:solidFill>
                  <a:srgbClr val="FFFFFF"/>
                </a:solidFill>
              </a:uFill>
              <a:latin typeface="Arial"/>
            </a:endParaRPr>
          </a:p>
          <a:p>
            <a:pPr marL="343080" marR="0" lvl="0" indent="-342720" defTabSz="914400" eaLnBrk="1" fontAlgn="auto" latinLnBrk="0" hangingPunct="1">
              <a:lnSpc>
                <a:spcPct val="100000"/>
              </a:lnSpc>
              <a:spcBef>
                <a:spcPts val="0"/>
              </a:spcBef>
              <a:spcAft>
                <a:spcPts val="0"/>
              </a:spcAft>
              <a:buClr>
                <a:srgbClr val="000000"/>
              </a:buClr>
              <a:buSzTx/>
              <a:buFont typeface="Wingdings" charset="2"/>
              <a:buChar char=""/>
              <a:tabLst/>
              <a:defRPr/>
            </a:pPr>
            <a:r>
              <a:rPr kumimoji="0" lang="en-US" sz="2000" b="0" i="0" u="none" strike="noStrike" kern="0" cap="none" spc="-1" normalizeH="0" baseline="0" noProof="0">
                <a:ln>
                  <a:noFill/>
                </a:ln>
                <a:solidFill>
                  <a:srgbClr val="000000"/>
                </a:solidFill>
                <a:effectLst/>
                <a:uLnTx/>
                <a:uFill>
                  <a:solidFill>
                    <a:srgbClr val="FFFFFF"/>
                  </a:solidFill>
                </a:uFill>
                <a:latin typeface="Arial"/>
              </a:rPr>
              <a:t>Hale Gezgen</a:t>
            </a:r>
            <a:endParaRPr kumimoji="0" lang="en-US" sz="2200" b="0" i="0" u="none" strike="noStrike" kern="0" cap="none" spc="-1" normalizeH="0" baseline="0" noProof="0">
              <a:ln>
                <a:noFill/>
              </a:ln>
              <a:solidFill>
                <a:srgbClr val="000000"/>
              </a:solidFill>
              <a:effectLst/>
              <a:uLnTx/>
              <a:uFill>
                <a:solidFill>
                  <a:srgbClr val="FFFFFF"/>
                </a:solidFill>
              </a:uFill>
              <a:latin typeface="Arial"/>
            </a:endParaRPr>
          </a:p>
        </p:txBody>
      </p:sp>
      <p:sp>
        <p:nvSpPr>
          <p:cNvPr id="104" name="CustomShape 7"/>
          <p:cNvSpPr/>
          <p:nvPr/>
        </p:nvSpPr>
        <p:spPr>
          <a:xfrm>
            <a:off x="6384600" y="3170880"/>
            <a:ext cx="2913120" cy="1121760"/>
          </a:xfrm>
          <a:prstGeom prst="rect">
            <a:avLst/>
          </a:prstGeom>
          <a:noFill/>
          <a:ln>
            <a:noFill/>
          </a:ln>
        </p:spPr>
        <p:style>
          <a:lnRef idx="0">
            <a:scrgbClr r="0" g="0" b="0"/>
          </a:lnRef>
          <a:fillRef idx="0">
            <a:scrgbClr r="0" g="0" b="0"/>
          </a:fillRef>
          <a:effectRef idx="0">
            <a:scrgbClr r="0" g="0" b="0"/>
          </a:effectRef>
          <a:fontRef idx="minor"/>
        </p:style>
        <p:txBody>
          <a:bodyPr/>
          <a:lstStyle/>
          <a:p>
            <a:pPr marL="343080" marR="0" lvl="0" indent="-342720" defTabSz="914400" eaLnBrk="1" fontAlgn="auto" latinLnBrk="0" hangingPunct="1">
              <a:lnSpc>
                <a:spcPct val="100000"/>
              </a:lnSpc>
              <a:spcBef>
                <a:spcPts val="0"/>
              </a:spcBef>
              <a:spcAft>
                <a:spcPts val="0"/>
              </a:spcAft>
              <a:buClr>
                <a:srgbClr val="000000"/>
              </a:buClr>
              <a:buSzTx/>
              <a:buFont typeface="Wingdings" charset="2"/>
              <a:buChar char=""/>
              <a:tabLst/>
              <a:defRPr/>
            </a:pPr>
            <a:r>
              <a:rPr kumimoji="0" lang="en-US" sz="2000" b="0" i="0" u="none" strike="noStrike" kern="0" cap="none" spc="-1" normalizeH="0" baseline="0" noProof="0">
                <a:ln>
                  <a:noFill/>
                </a:ln>
                <a:solidFill>
                  <a:srgbClr val="000000"/>
                </a:solidFill>
                <a:effectLst/>
                <a:uLnTx/>
                <a:uFill>
                  <a:solidFill>
                    <a:srgbClr val="FFFFFF"/>
                  </a:solidFill>
                </a:uFill>
                <a:latin typeface="Arial"/>
              </a:rPr>
              <a:t>Dr. Guven Köse</a:t>
            </a:r>
            <a:endParaRPr kumimoji="0" lang="en-US" sz="2200" b="0" i="0" u="none" strike="noStrike" kern="0" cap="none" spc="-1" normalizeH="0" baseline="0" noProof="0">
              <a:ln>
                <a:noFill/>
              </a:ln>
              <a:solidFill>
                <a:srgbClr val="000000"/>
              </a:solidFill>
              <a:effectLst/>
              <a:uLnTx/>
              <a:uFill>
                <a:solidFill>
                  <a:srgbClr val="FFFFFF"/>
                </a:solidFill>
              </a:uFill>
              <a:latin typeface="Arial"/>
            </a:endParaRPr>
          </a:p>
          <a:p>
            <a:pPr marL="343080" marR="0" lvl="0" indent="-342720" defTabSz="914400" eaLnBrk="1" fontAlgn="auto" latinLnBrk="0" hangingPunct="1">
              <a:lnSpc>
                <a:spcPct val="100000"/>
              </a:lnSpc>
              <a:spcBef>
                <a:spcPts val="0"/>
              </a:spcBef>
              <a:spcAft>
                <a:spcPts val="0"/>
              </a:spcAft>
              <a:buClr>
                <a:srgbClr val="000000"/>
              </a:buClr>
              <a:buSzTx/>
              <a:buFont typeface="Wingdings" charset="2"/>
              <a:buChar char=""/>
              <a:tabLst/>
              <a:defRPr/>
            </a:pPr>
            <a:r>
              <a:rPr kumimoji="0" lang="en-US" sz="2000" b="0" i="0" u="none" strike="noStrike" kern="0" cap="none" spc="-1" normalizeH="0" baseline="0" noProof="0">
                <a:ln>
                  <a:noFill/>
                </a:ln>
                <a:solidFill>
                  <a:srgbClr val="000000"/>
                </a:solidFill>
                <a:effectLst/>
                <a:uLnTx/>
                <a:uFill>
                  <a:solidFill>
                    <a:srgbClr val="FFFFFF"/>
                  </a:solidFill>
                </a:uFill>
                <a:latin typeface="Arial"/>
              </a:rPr>
              <a:t>Omurhan Soysal</a:t>
            </a:r>
            <a:endParaRPr kumimoji="0" lang="en-US" sz="2200" b="0" i="0" u="none" strike="noStrike" kern="0" cap="none" spc="-1" normalizeH="0" baseline="0" noProof="0">
              <a:ln>
                <a:noFill/>
              </a:ln>
              <a:solidFill>
                <a:srgbClr val="000000"/>
              </a:solidFill>
              <a:effectLst/>
              <a:uLnTx/>
              <a:uFill>
                <a:solidFill>
                  <a:srgbClr val="FFFFFF"/>
                </a:solidFill>
              </a:uFill>
              <a:latin typeface="Arial"/>
            </a:endParaRPr>
          </a:p>
          <a:p>
            <a:pPr marL="343080" marR="0" lvl="0" indent="-342720" defTabSz="914400" eaLnBrk="1" fontAlgn="auto" latinLnBrk="0" hangingPunct="1">
              <a:lnSpc>
                <a:spcPct val="100000"/>
              </a:lnSpc>
              <a:spcBef>
                <a:spcPts val="0"/>
              </a:spcBef>
              <a:spcAft>
                <a:spcPts val="0"/>
              </a:spcAft>
              <a:buClr>
                <a:srgbClr val="000000"/>
              </a:buClr>
              <a:buSzTx/>
              <a:buFont typeface="Wingdings" charset="2"/>
              <a:buChar char=""/>
              <a:tabLst/>
              <a:defRPr/>
            </a:pPr>
            <a:r>
              <a:rPr kumimoji="0" lang="en-US" sz="2000" b="0" i="0" u="none" strike="noStrike" kern="0" cap="none" spc="-1" normalizeH="0" baseline="0" noProof="0">
                <a:ln>
                  <a:noFill/>
                </a:ln>
                <a:solidFill>
                  <a:srgbClr val="000000"/>
                </a:solidFill>
                <a:effectLst/>
                <a:uLnTx/>
                <a:uFill>
                  <a:solidFill>
                    <a:srgbClr val="FFFFFF"/>
                  </a:solidFill>
                </a:uFill>
                <a:latin typeface="Arial"/>
              </a:rPr>
              <a:t>Aydin Can Polatkan</a:t>
            </a:r>
            <a:endParaRPr kumimoji="0" lang="en-US" sz="2200" b="0" i="0" u="none" strike="noStrike" kern="0" cap="none" spc="-1" normalizeH="0" baseline="0" noProof="0">
              <a:ln>
                <a:noFill/>
              </a:ln>
              <a:solidFill>
                <a:srgbClr val="000000"/>
              </a:solidFill>
              <a:effectLst/>
              <a:uLnTx/>
              <a:uFill>
                <a:solidFill>
                  <a:srgbClr val="FFFFFF"/>
                </a:solidFill>
              </a:uFill>
              <a:latin typeface="Arial"/>
            </a:endParaRPr>
          </a:p>
        </p:txBody>
      </p:sp>
      <p:sp>
        <p:nvSpPr>
          <p:cNvPr id="105" name="CustomShape 8"/>
          <p:cNvSpPr/>
          <p:nvPr/>
        </p:nvSpPr>
        <p:spPr>
          <a:xfrm>
            <a:off x="6405120" y="4943160"/>
            <a:ext cx="2913120" cy="1149840"/>
          </a:xfrm>
          <a:prstGeom prst="rect">
            <a:avLst/>
          </a:prstGeom>
          <a:noFill/>
          <a:ln>
            <a:noFill/>
          </a:ln>
        </p:spPr>
        <p:style>
          <a:lnRef idx="0">
            <a:scrgbClr r="0" g="0" b="0"/>
          </a:lnRef>
          <a:fillRef idx="0">
            <a:scrgbClr r="0" g="0" b="0"/>
          </a:fillRef>
          <a:effectRef idx="0">
            <a:scrgbClr r="0" g="0" b="0"/>
          </a:effectRef>
          <a:fontRef idx="minor"/>
        </p:style>
        <p:txBody>
          <a:bodyPr/>
          <a:lstStyle/>
          <a:p>
            <a:pPr marL="343080" marR="0" lvl="0" indent="-342720" defTabSz="914400" eaLnBrk="1" fontAlgn="auto" latinLnBrk="0" hangingPunct="1">
              <a:lnSpc>
                <a:spcPct val="100000"/>
              </a:lnSpc>
              <a:spcBef>
                <a:spcPts val="0"/>
              </a:spcBef>
              <a:spcAft>
                <a:spcPts val="0"/>
              </a:spcAft>
              <a:buClr>
                <a:srgbClr val="000000"/>
              </a:buClr>
              <a:buSzTx/>
              <a:buFont typeface="Wingdings" charset="2"/>
              <a:buChar char=""/>
              <a:tabLst/>
              <a:defRPr/>
            </a:pPr>
            <a:r>
              <a:rPr kumimoji="0" lang="en-US" sz="2000" b="0" i="0" u="none" strike="noStrike" kern="0" cap="none" spc="-1" normalizeH="0" baseline="0" noProof="0">
                <a:ln>
                  <a:noFill/>
                </a:ln>
                <a:solidFill>
                  <a:srgbClr val="000000"/>
                </a:solidFill>
                <a:effectLst/>
                <a:uLnTx/>
                <a:uFill>
                  <a:solidFill>
                    <a:srgbClr val="FFFFFF"/>
                  </a:solidFill>
                </a:uFill>
                <a:latin typeface="Arial"/>
              </a:rPr>
              <a:t>Ersan Gürdoğan</a:t>
            </a:r>
            <a:endParaRPr kumimoji="0" lang="en-US" sz="2200" b="0" i="0" u="none" strike="noStrike" kern="0" cap="none" spc="-1" normalizeH="0" baseline="0" noProof="0">
              <a:ln>
                <a:noFill/>
              </a:ln>
              <a:solidFill>
                <a:srgbClr val="000000"/>
              </a:solidFill>
              <a:effectLst/>
              <a:uLnTx/>
              <a:uFill>
                <a:solidFill>
                  <a:srgbClr val="FFFFFF"/>
                </a:solidFill>
              </a:uFill>
              <a:latin typeface="Arial"/>
            </a:endParaRPr>
          </a:p>
          <a:p>
            <a:pPr marL="343080" marR="0" lvl="0" indent="-342720" defTabSz="914400" eaLnBrk="1" fontAlgn="auto" latinLnBrk="0" hangingPunct="1">
              <a:lnSpc>
                <a:spcPct val="100000"/>
              </a:lnSpc>
              <a:spcBef>
                <a:spcPts val="0"/>
              </a:spcBef>
              <a:spcAft>
                <a:spcPts val="0"/>
              </a:spcAft>
              <a:buClr>
                <a:srgbClr val="000000"/>
              </a:buClr>
              <a:buSzTx/>
              <a:buFont typeface="Wingdings" charset="2"/>
              <a:buChar char=""/>
              <a:tabLst/>
              <a:defRPr/>
            </a:pPr>
            <a:r>
              <a:rPr kumimoji="0" lang="en-US" sz="2000" b="0" i="0" u="none" strike="noStrike" kern="0" cap="none" spc="-1" normalizeH="0" baseline="0" noProof="0">
                <a:ln>
                  <a:noFill/>
                </a:ln>
                <a:solidFill>
                  <a:srgbClr val="000000"/>
                </a:solidFill>
                <a:effectLst/>
                <a:uLnTx/>
                <a:uFill>
                  <a:solidFill>
                    <a:srgbClr val="FFFFFF"/>
                  </a:solidFill>
                </a:uFill>
                <a:latin typeface="Arial"/>
              </a:rPr>
              <a:t>Taskin Kızıl</a:t>
            </a:r>
            <a:endParaRPr kumimoji="0" lang="en-US" sz="2200" b="0" i="0" u="none" strike="noStrike" kern="0" cap="none" spc="-1" normalizeH="0" baseline="0" noProof="0">
              <a:ln>
                <a:noFill/>
              </a:ln>
              <a:solidFill>
                <a:srgbClr val="000000"/>
              </a:solidFill>
              <a:effectLst/>
              <a:uLnTx/>
              <a:uFill>
                <a:solidFill>
                  <a:srgbClr val="FFFFFF"/>
                </a:solidFill>
              </a:uFill>
              <a:latin typeface="Arial"/>
            </a:endParaRPr>
          </a:p>
          <a:p>
            <a:pPr marL="343080" marR="0" lvl="0" indent="-342720" defTabSz="914400" eaLnBrk="1" fontAlgn="auto" latinLnBrk="0" hangingPunct="1">
              <a:lnSpc>
                <a:spcPct val="100000"/>
              </a:lnSpc>
              <a:spcBef>
                <a:spcPts val="0"/>
              </a:spcBef>
              <a:spcAft>
                <a:spcPts val="0"/>
              </a:spcAft>
              <a:buClr>
                <a:srgbClr val="000000"/>
              </a:buClr>
              <a:buSzTx/>
              <a:buFont typeface="Wingdings" charset="2"/>
              <a:buChar char=""/>
              <a:tabLst/>
              <a:defRPr/>
            </a:pPr>
            <a:r>
              <a:rPr kumimoji="0" lang="en-US" sz="2000" b="0" i="0" u="none" strike="noStrike" kern="0" cap="none" spc="-1" normalizeH="0" baseline="0" noProof="0">
                <a:ln>
                  <a:noFill/>
                </a:ln>
                <a:solidFill>
                  <a:srgbClr val="000000"/>
                </a:solidFill>
                <a:effectLst/>
                <a:uLnTx/>
                <a:uFill>
                  <a:solidFill>
                    <a:srgbClr val="FFFFFF"/>
                  </a:solidFill>
                </a:uFill>
                <a:latin typeface="Arial"/>
              </a:rPr>
              <a:t>Oguz Yavuz</a:t>
            </a:r>
            <a:endParaRPr kumimoji="0" lang="en-US" sz="2200" b="0" i="0" u="none" strike="noStrike" kern="0" cap="none" spc="-1" normalizeH="0" baseline="0" noProof="0">
              <a:ln>
                <a:noFill/>
              </a:ln>
              <a:solidFill>
                <a:srgbClr val="000000"/>
              </a:solidFill>
              <a:effectLst/>
              <a:uLnTx/>
              <a:uFill>
                <a:solidFill>
                  <a:srgbClr val="FFFFFF"/>
                </a:solidFill>
              </a:uFill>
              <a:latin typeface="Arial"/>
            </a:endParaRPr>
          </a:p>
        </p:txBody>
      </p:sp>
      <p:sp>
        <p:nvSpPr>
          <p:cNvPr id="106" name="CustomShape 9"/>
          <p:cNvSpPr/>
          <p:nvPr/>
        </p:nvSpPr>
        <p:spPr>
          <a:xfrm>
            <a:off x="6372360" y="1789200"/>
            <a:ext cx="2355840" cy="907560"/>
          </a:xfrm>
          <a:prstGeom prst="rect">
            <a:avLst/>
          </a:prstGeom>
          <a:noFill/>
          <a:ln>
            <a:noFill/>
          </a:ln>
        </p:spPr>
        <p:style>
          <a:lnRef idx="0">
            <a:scrgbClr r="0" g="0" b="0"/>
          </a:lnRef>
          <a:fillRef idx="0">
            <a:scrgbClr r="0" g="0" b="0"/>
          </a:fillRef>
          <a:effectRef idx="0">
            <a:scrgbClr r="0" g="0" b="0"/>
          </a:effectRef>
          <a:fontRef idx="minor"/>
        </p:style>
        <p:txBody>
          <a:bodyPr/>
          <a:lstStyle/>
          <a:p>
            <a:pPr marL="343080" marR="0" lvl="0" indent="-342720" defTabSz="914400" eaLnBrk="1" fontAlgn="auto" latinLnBrk="0" hangingPunct="1">
              <a:lnSpc>
                <a:spcPct val="100000"/>
              </a:lnSpc>
              <a:spcBef>
                <a:spcPts val="0"/>
              </a:spcBef>
              <a:spcAft>
                <a:spcPts val="0"/>
              </a:spcAft>
              <a:buClr>
                <a:srgbClr val="000000"/>
              </a:buClr>
              <a:buSzTx/>
              <a:buFont typeface="Wingdings" charset="2"/>
              <a:buChar char=""/>
              <a:tabLst/>
              <a:defRPr/>
            </a:pPr>
            <a:r>
              <a:rPr kumimoji="0" lang="en-US" sz="2000" b="0" i="0" u="none" strike="noStrike" kern="0" cap="none" spc="-1" normalizeH="0" baseline="0" noProof="0">
                <a:ln>
                  <a:noFill/>
                </a:ln>
                <a:solidFill>
                  <a:srgbClr val="000000"/>
                </a:solidFill>
                <a:effectLst/>
                <a:uLnTx/>
                <a:uFill>
                  <a:solidFill>
                    <a:srgbClr val="FFFFFF"/>
                  </a:solidFill>
                </a:uFill>
                <a:latin typeface="Arial"/>
              </a:rPr>
              <a:t>Dr. Eray Tuzun</a:t>
            </a:r>
            <a:endParaRPr kumimoji="0" lang="en-US" sz="2200" b="0" i="0" u="none" strike="noStrike" kern="0" cap="none" spc="-1" normalizeH="0" baseline="0" noProof="0">
              <a:ln>
                <a:noFill/>
              </a:ln>
              <a:solidFill>
                <a:srgbClr val="000000"/>
              </a:solidFill>
              <a:effectLst/>
              <a:uLnTx/>
              <a:uFill>
                <a:solidFill>
                  <a:srgbClr val="FFFFFF"/>
                </a:solidFill>
              </a:uFill>
              <a:latin typeface="Arial"/>
            </a:endParaRPr>
          </a:p>
          <a:p>
            <a:pPr marL="343080" marR="0" lvl="0" indent="-342720" defTabSz="914400" eaLnBrk="1" fontAlgn="auto" latinLnBrk="0" hangingPunct="1">
              <a:lnSpc>
                <a:spcPct val="100000"/>
              </a:lnSpc>
              <a:spcBef>
                <a:spcPts val="0"/>
              </a:spcBef>
              <a:spcAft>
                <a:spcPts val="0"/>
              </a:spcAft>
              <a:buClr>
                <a:srgbClr val="000000"/>
              </a:buClr>
              <a:buSzTx/>
              <a:buFont typeface="Wingdings" charset="2"/>
              <a:buChar char=""/>
              <a:tabLst/>
              <a:defRPr/>
            </a:pPr>
            <a:r>
              <a:rPr kumimoji="0" lang="en-US" sz="2000" b="0" i="0" u="none" strike="noStrike" kern="0" cap="none" spc="-1" normalizeH="0" baseline="0" noProof="0">
                <a:ln>
                  <a:noFill/>
                </a:ln>
                <a:solidFill>
                  <a:srgbClr val="000000"/>
                </a:solidFill>
                <a:effectLst/>
                <a:uLnTx/>
                <a:uFill>
                  <a:solidFill>
                    <a:srgbClr val="FFFFFF"/>
                  </a:solidFill>
                </a:uFill>
                <a:latin typeface="Arial"/>
              </a:rPr>
              <a:t>Yagup Macit</a:t>
            </a:r>
            <a:endParaRPr kumimoji="0" lang="en-US" sz="2200" b="0" i="0" u="none" strike="noStrike" kern="0" cap="none" spc="-1" normalizeH="0" baseline="0" noProof="0">
              <a:ln>
                <a:noFill/>
              </a:ln>
              <a:solidFill>
                <a:srgbClr val="000000"/>
              </a:solidFill>
              <a:effectLst/>
              <a:uLnTx/>
              <a:uFill>
                <a:solidFill>
                  <a:srgbClr val="FFFFFF"/>
                </a:solidFill>
              </a:uFill>
              <a:latin typeface="Arial"/>
            </a:endParaRPr>
          </a:p>
        </p:txBody>
      </p:sp>
      <p:sp>
        <p:nvSpPr>
          <p:cNvPr id="107" name="CustomShape 10"/>
          <p:cNvSpPr/>
          <p:nvPr/>
        </p:nvSpPr>
        <p:spPr>
          <a:xfrm>
            <a:off x="3492000" y="3129840"/>
            <a:ext cx="2913120" cy="1163160"/>
          </a:xfrm>
          <a:prstGeom prst="rect">
            <a:avLst/>
          </a:prstGeom>
          <a:noFill/>
          <a:ln>
            <a:noFill/>
          </a:ln>
        </p:spPr>
        <p:style>
          <a:lnRef idx="0">
            <a:scrgbClr r="0" g="0" b="0"/>
          </a:lnRef>
          <a:fillRef idx="0">
            <a:scrgbClr r="0" g="0" b="0"/>
          </a:fillRef>
          <a:effectRef idx="0">
            <a:scrgbClr r="0" g="0" b="0"/>
          </a:effectRef>
          <a:fontRef idx="minor"/>
        </p:style>
        <p:txBody>
          <a:bodyPr/>
          <a:lstStyle/>
          <a:p>
            <a:pPr marL="343080" marR="0" lvl="0" indent="-342720" defTabSz="914400" eaLnBrk="1" fontAlgn="auto" latinLnBrk="0" hangingPunct="1">
              <a:lnSpc>
                <a:spcPct val="100000"/>
              </a:lnSpc>
              <a:spcBef>
                <a:spcPts val="0"/>
              </a:spcBef>
              <a:spcAft>
                <a:spcPts val="0"/>
              </a:spcAft>
              <a:buClr>
                <a:srgbClr val="000000"/>
              </a:buClr>
              <a:buSzTx/>
              <a:buFont typeface="Wingdings" charset="2"/>
              <a:buChar char=""/>
              <a:tabLst/>
              <a:defRPr/>
            </a:pPr>
            <a:r>
              <a:rPr kumimoji="0" lang="en-US" sz="2000" b="0" i="0" u="none" strike="noStrike" kern="0" cap="none" spc="-1" normalizeH="0" baseline="0" noProof="0">
                <a:ln>
                  <a:noFill/>
                </a:ln>
                <a:solidFill>
                  <a:srgbClr val="000000"/>
                </a:solidFill>
                <a:effectLst/>
                <a:uLnTx/>
                <a:uFill>
                  <a:solidFill>
                    <a:srgbClr val="FFFFFF"/>
                  </a:solidFill>
                </a:uFill>
                <a:latin typeface="Arial"/>
              </a:rPr>
              <a:t>Tuğçe Yiğiter</a:t>
            </a:r>
            <a:endParaRPr kumimoji="0" lang="en-US" sz="2200" b="0" i="0" u="none" strike="noStrike" kern="0" cap="none" spc="-1" normalizeH="0" baseline="0" noProof="0">
              <a:ln>
                <a:noFill/>
              </a:ln>
              <a:solidFill>
                <a:srgbClr val="000000"/>
              </a:solidFill>
              <a:effectLst/>
              <a:uLnTx/>
              <a:uFill>
                <a:solidFill>
                  <a:srgbClr val="FFFFFF"/>
                </a:solidFill>
              </a:uFill>
              <a:latin typeface="Arial"/>
            </a:endParaRPr>
          </a:p>
          <a:p>
            <a:pPr marL="343080" marR="0" lvl="0" indent="-342720" defTabSz="914400" eaLnBrk="1" fontAlgn="auto" latinLnBrk="0" hangingPunct="1">
              <a:lnSpc>
                <a:spcPct val="100000"/>
              </a:lnSpc>
              <a:spcBef>
                <a:spcPts val="0"/>
              </a:spcBef>
              <a:spcAft>
                <a:spcPts val="0"/>
              </a:spcAft>
              <a:buClr>
                <a:srgbClr val="000000"/>
              </a:buClr>
              <a:buSzTx/>
              <a:buFont typeface="Wingdings" charset="2"/>
              <a:buChar char=""/>
              <a:tabLst/>
              <a:defRPr/>
            </a:pPr>
            <a:r>
              <a:rPr kumimoji="0" lang="en-US" sz="2000" b="0" i="0" u="none" strike="noStrike" kern="0" cap="none" spc="-1" normalizeH="0" baseline="0" noProof="0">
                <a:ln>
                  <a:noFill/>
                </a:ln>
                <a:solidFill>
                  <a:srgbClr val="000000"/>
                </a:solidFill>
                <a:effectLst/>
                <a:uLnTx/>
                <a:uFill>
                  <a:solidFill>
                    <a:srgbClr val="FFFFFF"/>
                  </a:solidFill>
                </a:uFill>
                <a:latin typeface="Arial"/>
              </a:rPr>
              <a:t>Alan Endersoy</a:t>
            </a:r>
            <a:endParaRPr kumimoji="0" lang="en-US" sz="2200" b="0" i="0" u="none" strike="noStrike" kern="0" cap="none" spc="-1" normalizeH="0" baseline="0" noProof="0">
              <a:ln>
                <a:noFill/>
              </a:ln>
              <a:solidFill>
                <a:srgbClr val="000000"/>
              </a:solidFill>
              <a:effectLst/>
              <a:uLnTx/>
              <a:uFill>
                <a:solidFill>
                  <a:srgbClr val="FFFFFF"/>
                </a:solidFill>
              </a:uFill>
              <a:latin typeface="Arial"/>
            </a:endParaRPr>
          </a:p>
          <a:p>
            <a:pPr marL="343080" marR="0" lvl="0" indent="-342720" defTabSz="914400" eaLnBrk="1" fontAlgn="auto" latinLnBrk="0" hangingPunct="1">
              <a:lnSpc>
                <a:spcPct val="100000"/>
              </a:lnSpc>
              <a:spcBef>
                <a:spcPts val="0"/>
              </a:spcBef>
              <a:spcAft>
                <a:spcPts val="0"/>
              </a:spcAft>
              <a:buClr>
                <a:srgbClr val="000000"/>
              </a:buClr>
              <a:buSzTx/>
              <a:buFont typeface="Wingdings" charset="2"/>
              <a:buChar char=""/>
              <a:tabLst/>
              <a:defRPr/>
            </a:pPr>
            <a:r>
              <a:rPr kumimoji="0" lang="en-US" sz="2000" b="0" i="0" u="none" strike="noStrike" kern="0" cap="none" spc="-1" normalizeH="0" baseline="0" noProof="0">
                <a:ln>
                  <a:noFill/>
                </a:ln>
                <a:solidFill>
                  <a:srgbClr val="000000"/>
                </a:solidFill>
                <a:effectLst/>
                <a:uLnTx/>
                <a:uFill>
                  <a:solidFill>
                    <a:srgbClr val="FFFFFF"/>
                  </a:solidFill>
                </a:uFill>
                <a:latin typeface="Arial"/>
              </a:rPr>
              <a:t>Dr. Emrah Kinav</a:t>
            </a:r>
            <a:endParaRPr kumimoji="0" lang="en-US" sz="2200" b="0" i="0" u="none" strike="noStrike" kern="0" cap="none" spc="-1" normalizeH="0" baseline="0" noProof="0">
              <a:ln>
                <a:noFill/>
              </a:ln>
              <a:solidFill>
                <a:srgbClr val="000000"/>
              </a:solidFill>
              <a:effectLst/>
              <a:uLnTx/>
              <a:uFill>
                <a:solidFill>
                  <a:srgbClr val="FFFFFF"/>
                </a:solidFill>
              </a:uFill>
              <a:latin typeface="Arial"/>
            </a:endParaRPr>
          </a:p>
        </p:txBody>
      </p:sp>
    </p:spTree>
    <p:extLst>
      <p:ext uri="{BB962C8B-B14F-4D97-AF65-F5344CB8AC3E}">
        <p14:creationId xmlns:p14="http://schemas.microsoft.com/office/powerpoint/2010/main" val="9094378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Shape 1"/>
          <p:cNvSpPr txBox="1"/>
          <p:nvPr/>
        </p:nvSpPr>
        <p:spPr>
          <a:xfrm>
            <a:off x="468000" y="144000"/>
            <a:ext cx="6227640" cy="827640"/>
          </a:xfrm>
          <a:prstGeom prst="rect">
            <a:avLst/>
          </a:prstGeom>
          <a:noFill/>
          <a:ln>
            <a:noFill/>
          </a:ln>
        </p:spPr>
        <p:txBody>
          <a:bodyPr anchor="b"/>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2400" b="1" i="0" u="none" strike="noStrike" kern="0" cap="none" spc="-1" normalizeH="0" baseline="0" noProof="0">
                <a:ln>
                  <a:noFill/>
                </a:ln>
                <a:solidFill>
                  <a:srgbClr val="00A651"/>
                </a:solidFill>
                <a:effectLst/>
                <a:uLnTx/>
                <a:uFill>
                  <a:solidFill>
                    <a:srgbClr val="FFFFFF"/>
                  </a:solidFill>
                </a:uFill>
                <a:latin typeface="Arial"/>
              </a:rPr>
              <a:t>Agenda [13:00 - 17:00]</a:t>
            </a:r>
            <a:endParaRPr kumimoji="0" lang="nl-NL" sz="1800" b="0" i="0" u="none" strike="noStrike" kern="0" cap="none" spc="-1" normalizeH="0" baseline="0" noProof="0">
              <a:ln>
                <a:noFill/>
              </a:ln>
              <a:solidFill>
                <a:srgbClr val="000000"/>
              </a:solidFill>
              <a:effectLst/>
              <a:uLnTx/>
              <a:uFill>
                <a:solidFill>
                  <a:srgbClr val="FFFFFF"/>
                </a:solidFill>
              </a:uFill>
              <a:latin typeface="Calibri"/>
            </a:endParaRPr>
          </a:p>
        </p:txBody>
      </p:sp>
      <p:sp>
        <p:nvSpPr>
          <p:cNvPr id="88" name="TextShape 2"/>
          <p:cNvSpPr txBox="1"/>
          <p:nvPr/>
        </p:nvSpPr>
        <p:spPr>
          <a:xfrm>
            <a:off x="468000" y="1332000"/>
            <a:ext cx="8424000" cy="5039640"/>
          </a:xfrm>
          <a:prstGeom prst="rect">
            <a:avLst/>
          </a:prstGeom>
          <a:noFill/>
          <a:ln>
            <a:noFill/>
          </a:ln>
        </p:spPr>
        <p:txBody>
          <a:bodyPr/>
          <a:lstStyle/>
          <a:p>
            <a:pPr marL="457200" marR="0" lvl="0" indent="-456840" defTabSz="914400" eaLnBrk="1" fontAlgn="auto" latinLnBrk="0" hangingPunct="1">
              <a:lnSpc>
                <a:spcPct val="100000"/>
              </a:lnSpc>
              <a:spcBef>
                <a:spcPts val="0"/>
              </a:spcBef>
              <a:spcAft>
                <a:spcPts val="0"/>
              </a:spcAft>
              <a:buClr>
                <a:srgbClr val="FF0000"/>
              </a:buClr>
              <a:buSzTx/>
              <a:buFont typeface="Calibri"/>
              <a:buAutoNum type="arabicPeriod"/>
              <a:tabLst/>
              <a:defRPr/>
            </a:pPr>
            <a:r>
              <a:rPr kumimoji="0" lang="nl-NL" sz="2200" b="0" i="0" u="none" strike="noStrike" kern="0" cap="none" spc="-1" normalizeH="0" baseline="0" noProof="0" dirty="0">
                <a:ln>
                  <a:noFill/>
                </a:ln>
                <a:solidFill>
                  <a:srgbClr val="FF0000"/>
                </a:solidFill>
                <a:effectLst/>
                <a:uLnTx/>
                <a:uFill>
                  <a:solidFill>
                    <a:srgbClr val="FFFFFF"/>
                  </a:solidFill>
                </a:uFill>
                <a:latin typeface="Arial"/>
              </a:rPr>
              <a:t>Introduction</a:t>
            </a:r>
            <a:r>
              <a:rPr kumimoji="0" lang="nl-NL" sz="2200" b="0" i="0" u="none" strike="noStrike" kern="0" cap="none" spc="-1" normalizeH="0" baseline="0" noProof="0" dirty="0">
                <a:ln>
                  <a:noFill/>
                </a:ln>
                <a:solidFill>
                  <a:srgbClr val="000000"/>
                </a:solidFill>
                <a:effectLst/>
                <a:uLnTx/>
                <a:uFill>
                  <a:solidFill>
                    <a:srgbClr val="FFFFFF"/>
                  </a:solidFill>
                </a:uFill>
                <a:latin typeface="Arial"/>
              </a:rPr>
              <a:t> (5 mins) [13:00 - 13:05]</a:t>
            </a:r>
          </a:p>
          <a:p>
            <a:pPr marL="457200" marR="0" lvl="0" indent="-456840" defTabSz="914400" eaLnBrk="1" fontAlgn="auto" latinLnBrk="0" hangingPunct="1">
              <a:lnSpc>
                <a:spcPct val="100000"/>
              </a:lnSpc>
              <a:spcBef>
                <a:spcPts val="0"/>
              </a:spcBef>
              <a:spcAft>
                <a:spcPts val="0"/>
              </a:spcAft>
              <a:buClr>
                <a:srgbClr val="FF0000"/>
              </a:buClr>
              <a:buSzTx/>
              <a:buFont typeface="Calibri"/>
              <a:buAutoNum type="arabicPeriod"/>
              <a:tabLst/>
              <a:defRPr/>
            </a:pPr>
            <a:r>
              <a:rPr kumimoji="0" lang="nl-NL" sz="2200" b="0" i="0" u="none" strike="noStrike" kern="0" cap="none" spc="-1" normalizeH="0" baseline="0" noProof="0" dirty="0">
                <a:ln>
                  <a:noFill/>
                </a:ln>
                <a:solidFill>
                  <a:srgbClr val="FF0000"/>
                </a:solidFill>
                <a:effectLst/>
                <a:uLnTx/>
                <a:uFill>
                  <a:solidFill>
                    <a:srgbClr val="FFFFFF"/>
                  </a:solidFill>
                </a:uFill>
                <a:latin typeface="Arial"/>
              </a:rPr>
              <a:t>Overview of the project (WP5) </a:t>
            </a:r>
            <a:r>
              <a:rPr kumimoji="0" lang="nl-NL" sz="2200" b="0" i="0" u="none" strike="noStrike" kern="0" cap="none" spc="-1" normalizeH="0" baseline="0" noProof="0" dirty="0">
                <a:ln>
                  <a:noFill/>
                </a:ln>
                <a:solidFill>
                  <a:srgbClr val="000000"/>
                </a:solidFill>
                <a:effectLst/>
                <a:uLnTx/>
                <a:uFill>
                  <a:solidFill>
                    <a:srgbClr val="FFFFFF"/>
                  </a:solidFill>
                </a:uFill>
                <a:latin typeface="Arial"/>
              </a:rPr>
              <a:t>(15 min) [13:05 - 13:20]</a:t>
            </a:r>
          </a:p>
          <a:p>
            <a:pPr marL="457200" marR="0" lvl="0" indent="-456840" defTabSz="914400" eaLnBrk="1" fontAlgn="auto" latinLnBrk="0" hangingPunct="1">
              <a:lnSpc>
                <a:spcPct val="100000"/>
              </a:lnSpc>
              <a:spcBef>
                <a:spcPts val="0"/>
              </a:spcBef>
              <a:spcAft>
                <a:spcPts val="0"/>
              </a:spcAft>
              <a:buClr>
                <a:srgbClr val="FF0000"/>
              </a:buClr>
              <a:buSzTx/>
              <a:buFont typeface="Calibri"/>
              <a:buAutoNum type="arabicPeriod"/>
              <a:tabLst/>
              <a:defRPr/>
            </a:pPr>
            <a:r>
              <a:rPr kumimoji="0" lang="nl-NL" sz="2200" b="0" i="0" u="none" strike="noStrike" kern="0" cap="none" spc="-1" normalizeH="0" baseline="0" noProof="0" dirty="0">
                <a:ln>
                  <a:noFill/>
                </a:ln>
                <a:solidFill>
                  <a:srgbClr val="FF0000"/>
                </a:solidFill>
                <a:effectLst/>
                <a:uLnTx/>
                <a:uFill>
                  <a:solidFill>
                    <a:srgbClr val="FFFFFF"/>
                  </a:solidFill>
                </a:uFill>
                <a:latin typeface="Arial"/>
              </a:rPr>
              <a:t>Industrial Use Cases (WP1) </a:t>
            </a:r>
            <a:r>
              <a:rPr kumimoji="0" lang="nl-NL" sz="2200" b="0" i="0" u="none" strike="noStrike" kern="0" cap="none" spc="-1" normalizeH="0" baseline="0" noProof="0" dirty="0">
                <a:ln>
                  <a:noFill/>
                </a:ln>
                <a:solidFill>
                  <a:srgbClr val="000000"/>
                </a:solidFill>
                <a:effectLst/>
                <a:uLnTx/>
                <a:uFill>
                  <a:solidFill>
                    <a:srgbClr val="FFFFFF"/>
                  </a:solidFill>
                </a:uFill>
                <a:latin typeface="Arial"/>
              </a:rPr>
              <a:t>(30 min) [13:20 - 13:50]</a:t>
            </a:r>
          </a:p>
          <a:p>
            <a:pPr marL="457200" marR="0" lvl="0" indent="-456840" defTabSz="914400" eaLnBrk="1" fontAlgn="auto" latinLnBrk="0" hangingPunct="1">
              <a:lnSpc>
                <a:spcPct val="100000"/>
              </a:lnSpc>
              <a:spcBef>
                <a:spcPts val="0"/>
              </a:spcBef>
              <a:spcAft>
                <a:spcPts val="0"/>
              </a:spcAft>
              <a:buClr>
                <a:srgbClr val="FF0000"/>
              </a:buClr>
              <a:buSzTx/>
              <a:buFont typeface="Calibri"/>
              <a:buAutoNum type="arabicPeriod"/>
              <a:tabLst/>
              <a:defRPr/>
            </a:pPr>
            <a:r>
              <a:rPr kumimoji="0" lang="nl-NL" sz="2200" b="0" i="0" u="none" strike="noStrike" kern="0" cap="none" spc="-1" normalizeH="0" baseline="0" noProof="0" dirty="0">
                <a:ln>
                  <a:noFill/>
                </a:ln>
                <a:solidFill>
                  <a:srgbClr val="FF0000"/>
                </a:solidFill>
                <a:effectLst/>
                <a:uLnTx/>
                <a:uFill>
                  <a:solidFill>
                    <a:srgbClr val="FFFFFF"/>
                  </a:solidFill>
                </a:uFill>
              </a:rPr>
              <a:t>Exploitation Related Activities (WP7) </a:t>
            </a:r>
            <a:r>
              <a:rPr kumimoji="0" lang="nl-NL" sz="2200" b="0" i="0" u="none" strike="noStrike" kern="0" cap="none" spc="-1" normalizeH="0" baseline="0" noProof="0" dirty="0">
                <a:ln>
                  <a:noFill/>
                </a:ln>
                <a:solidFill>
                  <a:srgbClr val="000000"/>
                </a:solidFill>
                <a:effectLst/>
                <a:uLnTx/>
                <a:uFill>
                  <a:solidFill>
                    <a:srgbClr val="FFFFFF"/>
                  </a:solidFill>
                </a:uFill>
              </a:rPr>
              <a:t>(10 mins) [13:50 - 14:00]</a:t>
            </a:r>
          </a:p>
          <a:p>
            <a:pPr marL="457200" marR="0" lvl="0" indent="-456840" defTabSz="914400" eaLnBrk="1" fontAlgn="auto" latinLnBrk="0" hangingPunct="1">
              <a:lnSpc>
                <a:spcPct val="100000"/>
              </a:lnSpc>
              <a:spcBef>
                <a:spcPts val="0"/>
              </a:spcBef>
              <a:spcAft>
                <a:spcPts val="0"/>
              </a:spcAft>
              <a:buClr>
                <a:srgbClr val="FF0000"/>
              </a:buClr>
              <a:buSzTx/>
              <a:buFont typeface="Calibri"/>
              <a:buAutoNum type="arabicPeriod"/>
              <a:tabLst/>
              <a:defRPr/>
            </a:pPr>
            <a:r>
              <a:rPr kumimoji="0" lang="nl-NL" sz="2200" b="0" i="0" u="none" strike="noStrike" kern="0" cap="none" spc="-1" normalizeH="0" baseline="0" noProof="0" dirty="0">
                <a:ln>
                  <a:noFill/>
                </a:ln>
                <a:solidFill>
                  <a:srgbClr val="FF0000"/>
                </a:solidFill>
                <a:effectLst/>
                <a:uLnTx/>
                <a:uFill>
                  <a:solidFill>
                    <a:srgbClr val="FFFFFF"/>
                  </a:solidFill>
                </a:uFill>
                <a:latin typeface="Arial"/>
              </a:rPr>
              <a:t>Technical Innovations (WP2, 3 &amp; 4) </a:t>
            </a:r>
            <a:r>
              <a:rPr kumimoji="0" lang="nl-NL" sz="2200" b="0" i="0" u="none" strike="noStrike" kern="0" cap="none" spc="-1" normalizeH="0" baseline="0" noProof="0" dirty="0">
                <a:ln>
                  <a:noFill/>
                </a:ln>
                <a:solidFill>
                  <a:srgbClr val="000000"/>
                </a:solidFill>
                <a:effectLst/>
                <a:uLnTx/>
                <a:uFill>
                  <a:solidFill>
                    <a:srgbClr val="FFFFFF"/>
                  </a:solidFill>
                </a:uFill>
                <a:latin typeface="Arial"/>
              </a:rPr>
              <a:t>(30 mins) [14:00 - 14:30]</a:t>
            </a:r>
          </a:p>
          <a:p>
            <a:pPr marL="457200" marR="0" lvl="0" indent="-456840" defTabSz="914400" eaLnBrk="1" fontAlgn="auto" latinLnBrk="0" hangingPunct="1">
              <a:lnSpc>
                <a:spcPct val="100000"/>
              </a:lnSpc>
              <a:spcBef>
                <a:spcPts val="0"/>
              </a:spcBef>
              <a:spcAft>
                <a:spcPts val="0"/>
              </a:spcAft>
              <a:buClr>
                <a:srgbClr val="FF0000"/>
              </a:buClr>
              <a:buSzTx/>
              <a:buFont typeface="Calibri"/>
              <a:buAutoNum type="arabicPeriod"/>
              <a:tabLst/>
              <a:defRPr/>
            </a:pPr>
            <a:r>
              <a:rPr kumimoji="0" lang="nl-NL" sz="2200" b="0" i="0" u="none" strike="noStrike" kern="0" cap="none" spc="-1" normalizeH="0" baseline="0" noProof="0" dirty="0">
                <a:ln>
                  <a:noFill/>
                </a:ln>
                <a:solidFill>
                  <a:srgbClr val="FF0000"/>
                </a:solidFill>
                <a:effectLst/>
                <a:uLnTx/>
                <a:uFill>
                  <a:solidFill>
                    <a:srgbClr val="FFFFFF"/>
                  </a:solidFill>
                </a:uFill>
                <a:latin typeface="Arial"/>
              </a:rPr>
              <a:t>User Interfaces &amp; Integration (WP6) </a:t>
            </a:r>
            <a:r>
              <a:rPr kumimoji="0" lang="nl-NL" sz="2200" b="0" i="0" u="none" strike="noStrike" kern="0" cap="none" spc="-1" normalizeH="0" baseline="0" noProof="0" dirty="0">
                <a:ln>
                  <a:noFill/>
                </a:ln>
                <a:solidFill>
                  <a:srgbClr val="000000"/>
                </a:solidFill>
                <a:effectLst/>
                <a:uLnTx/>
                <a:uFill>
                  <a:solidFill>
                    <a:srgbClr val="FFFFFF"/>
                  </a:solidFill>
                </a:uFill>
                <a:latin typeface="Arial"/>
              </a:rPr>
              <a:t>(10 mins) [14:30 - 14:40]</a:t>
            </a:r>
          </a:p>
          <a:p>
            <a:pPr marL="343080" marR="0" lvl="0" indent="-342720" defTabSz="914400" eaLnBrk="1" fontAlgn="auto" latinLnBrk="0" hangingPunct="1">
              <a:lnSpc>
                <a:spcPct val="100000"/>
              </a:lnSpc>
              <a:spcBef>
                <a:spcPts val="0"/>
              </a:spcBef>
              <a:spcAft>
                <a:spcPts val="0"/>
              </a:spcAft>
              <a:buClr>
                <a:srgbClr val="000000"/>
              </a:buClr>
              <a:buSzTx/>
              <a:buFont typeface="Wingdings" charset="2"/>
              <a:buChar char=""/>
              <a:tabLst/>
              <a:defRPr/>
            </a:pPr>
            <a:r>
              <a:rPr kumimoji="0" lang="nl-NL" sz="2200" b="0" i="0" u="none" strike="noStrike" kern="0" cap="none" spc="-1" normalizeH="0" baseline="0" noProof="0" dirty="0">
                <a:ln>
                  <a:noFill/>
                </a:ln>
                <a:solidFill>
                  <a:srgbClr val="000000"/>
                </a:solidFill>
                <a:effectLst/>
                <a:uLnTx/>
                <a:uFill>
                  <a:solidFill>
                    <a:srgbClr val="FFFFFF"/>
                  </a:solidFill>
                </a:uFill>
                <a:latin typeface="Arial"/>
              </a:rPr>
              <a:t>Break (20 mins) [14:40 - 15:00]</a:t>
            </a:r>
          </a:p>
          <a:p>
            <a:pPr marL="457200" marR="0" lvl="0" indent="-456840" defTabSz="914400" eaLnBrk="1" fontAlgn="auto" latinLnBrk="0" hangingPunct="1">
              <a:lnSpc>
                <a:spcPct val="100000"/>
              </a:lnSpc>
              <a:spcBef>
                <a:spcPts val="0"/>
              </a:spcBef>
              <a:spcAft>
                <a:spcPts val="0"/>
              </a:spcAft>
              <a:buClr>
                <a:srgbClr val="FF0000"/>
              </a:buClr>
              <a:buSzTx/>
              <a:buFont typeface="Calibri"/>
              <a:buAutoNum type="arabicPeriod" startAt="6"/>
              <a:tabLst/>
              <a:defRPr/>
            </a:pPr>
            <a:r>
              <a:rPr kumimoji="0" lang="nl-NL" sz="2200" b="0" i="0" u="none" strike="noStrike" kern="0" cap="none" spc="-1" normalizeH="0" baseline="0" noProof="0" dirty="0">
                <a:ln>
                  <a:noFill/>
                </a:ln>
                <a:solidFill>
                  <a:srgbClr val="FF0000"/>
                </a:solidFill>
                <a:effectLst/>
                <a:uLnTx/>
                <a:uFill>
                  <a:solidFill>
                    <a:srgbClr val="FFFFFF"/>
                  </a:solidFill>
                </a:uFill>
                <a:latin typeface="Arial"/>
              </a:rPr>
              <a:t>Demonstrations</a:t>
            </a:r>
            <a:r>
              <a:rPr kumimoji="0" lang="nl-NL" sz="2200" b="0" i="0" u="none" strike="noStrike" kern="0" cap="none" spc="-1" normalizeH="0" baseline="0" noProof="0" dirty="0">
                <a:ln>
                  <a:noFill/>
                </a:ln>
                <a:solidFill>
                  <a:srgbClr val="000000"/>
                </a:solidFill>
                <a:effectLst/>
                <a:uLnTx/>
                <a:uFill>
                  <a:solidFill>
                    <a:srgbClr val="FFFFFF"/>
                  </a:solidFill>
                </a:uFill>
                <a:latin typeface="Arial"/>
              </a:rPr>
              <a:t> (60 mins) [15:00 - 16:00]</a:t>
            </a:r>
          </a:p>
          <a:p>
            <a:pPr marL="457200" marR="0" lvl="0" indent="-456840" defTabSz="914400" eaLnBrk="1" fontAlgn="auto" latinLnBrk="0" hangingPunct="1">
              <a:lnSpc>
                <a:spcPct val="100000"/>
              </a:lnSpc>
              <a:spcBef>
                <a:spcPts val="0"/>
              </a:spcBef>
              <a:spcAft>
                <a:spcPts val="0"/>
              </a:spcAft>
              <a:buClr>
                <a:srgbClr val="FF0000"/>
              </a:buClr>
              <a:buSzTx/>
              <a:buFont typeface="Calibri"/>
              <a:buAutoNum type="arabicPeriod" startAt="6"/>
              <a:tabLst/>
              <a:defRPr/>
            </a:pPr>
            <a:r>
              <a:rPr kumimoji="0" lang="nl-NL" sz="2200" b="0" i="0" u="none" strike="noStrike" kern="0" cap="none" spc="-1" normalizeH="0" baseline="0" noProof="0" dirty="0">
                <a:ln>
                  <a:noFill/>
                </a:ln>
                <a:solidFill>
                  <a:srgbClr val="FF0000"/>
                </a:solidFill>
                <a:effectLst/>
                <a:uLnTx/>
                <a:uFill>
                  <a:solidFill>
                    <a:srgbClr val="FFFFFF"/>
                  </a:solidFill>
                </a:uFill>
                <a:latin typeface="Arial"/>
              </a:rPr>
              <a:t>Conclusions</a:t>
            </a:r>
            <a:r>
              <a:rPr kumimoji="0" lang="nl-NL" sz="2200" b="0" i="0" u="none" strike="noStrike" kern="0" cap="none" spc="-1" normalizeH="0" baseline="0" noProof="0" dirty="0">
                <a:ln>
                  <a:noFill/>
                </a:ln>
                <a:solidFill>
                  <a:srgbClr val="000000"/>
                </a:solidFill>
                <a:effectLst/>
                <a:uLnTx/>
                <a:uFill>
                  <a:solidFill>
                    <a:srgbClr val="FFFFFF"/>
                  </a:solidFill>
                </a:uFill>
                <a:latin typeface="Arial"/>
              </a:rPr>
              <a:t> (10 mins) [16:00 - 16:10]</a:t>
            </a:r>
          </a:p>
          <a:p>
            <a:pPr marL="343080" marR="0" lvl="0" indent="-342720" defTabSz="914400" eaLnBrk="1" fontAlgn="auto" latinLnBrk="0" hangingPunct="1">
              <a:lnSpc>
                <a:spcPct val="100000"/>
              </a:lnSpc>
              <a:spcBef>
                <a:spcPts val="0"/>
              </a:spcBef>
              <a:spcAft>
                <a:spcPts val="0"/>
              </a:spcAft>
              <a:buClr>
                <a:srgbClr val="000000"/>
              </a:buClr>
              <a:buSzTx/>
              <a:buFont typeface="Wingdings" charset="2"/>
              <a:buChar char=""/>
              <a:tabLst/>
              <a:defRPr/>
            </a:pPr>
            <a:r>
              <a:rPr kumimoji="0" lang="nl-NL" sz="2200" b="0" i="0" u="none" strike="noStrike" kern="0" cap="none" spc="-1" normalizeH="0" baseline="0" noProof="0" dirty="0">
                <a:ln>
                  <a:noFill/>
                </a:ln>
                <a:solidFill>
                  <a:srgbClr val="000000"/>
                </a:solidFill>
                <a:effectLst/>
                <a:uLnTx/>
                <a:uFill>
                  <a:solidFill>
                    <a:srgbClr val="FFFFFF"/>
                  </a:solidFill>
                </a:uFill>
                <a:latin typeface="Arial"/>
              </a:rPr>
              <a:t>Reviewers’ Private Section (30 min) [16:10 - 16:40]</a:t>
            </a:r>
          </a:p>
          <a:p>
            <a:pPr marL="343080" marR="0" lvl="0" indent="-342720" defTabSz="914400" eaLnBrk="1" fontAlgn="auto" latinLnBrk="0" hangingPunct="1">
              <a:lnSpc>
                <a:spcPct val="100000"/>
              </a:lnSpc>
              <a:spcBef>
                <a:spcPts val="0"/>
              </a:spcBef>
              <a:spcAft>
                <a:spcPts val="0"/>
              </a:spcAft>
              <a:buClr>
                <a:srgbClr val="000000"/>
              </a:buClr>
              <a:buSzTx/>
              <a:buFont typeface="Wingdings" charset="2"/>
              <a:buChar char=""/>
              <a:tabLst/>
              <a:defRPr/>
            </a:pPr>
            <a:r>
              <a:rPr kumimoji="0" lang="nl-NL" sz="2200" b="0" i="0" u="none" strike="noStrike" kern="0" cap="none" spc="-1" normalizeH="0" baseline="0" noProof="0" dirty="0">
                <a:ln>
                  <a:noFill/>
                </a:ln>
                <a:solidFill>
                  <a:srgbClr val="000000"/>
                </a:solidFill>
                <a:effectLst/>
                <a:uLnTx/>
                <a:uFill>
                  <a:solidFill>
                    <a:srgbClr val="FFFFFF"/>
                  </a:solidFill>
                </a:uFill>
                <a:latin typeface="Arial"/>
              </a:rPr>
              <a:t>Feedback Session (15min) [16:40 - 16:55]</a:t>
            </a:r>
          </a:p>
          <a:p>
            <a:pPr marL="343080" marR="0" lvl="0" indent="-342720" defTabSz="914400" eaLnBrk="1" fontAlgn="auto" latinLnBrk="0" hangingPunct="1">
              <a:lnSpc>
                <a:spcPct val="100000"/>
              </a:lnSpc>
              <a:spcBef>
                <a:spcPts val="0"/>
              </a:spcBef>
              <a:spcAft>
                <a:spcPts val="0"/>
              </a:spcAft>
              <a:buClr>
                <a:srgbClr val="000000"/>
              </a:buClr>
              <a:buSzTx/>
              <a:buFont typeface="Wingdings" charset="2"/>
              <a:buChar char=""/>
              <a:tabLst/>
              <a:defRPr/>
            </a:pPr>
            <a:r>
              <a:rPr kumimoji="0" lang="nl-NL" sz="2200" b="0" i="0" u="none" strike="noStrike" kern="0" cap="none" spc="-1" normalizeH="0" baseline="0" noProof="0" dirty="0">
                <a:ln>
                  <a:noFill/>
                </a:ln>
                <a:solidFill>
                  <a:srgbClr val="000000"/>
                </a:solidFill>
                <a:effectLst/>
                <a:uLnTx/>
                <a:uFill>
                  <a:solidFill>
                    <a:srgbClr val="FFFFFF"/>
                  </a:solidFill>
                </a:uFill>
                <a:latin typeface="Arial"/>
              </a:rPr>
              <a:t>Final Words (5 min) [16:55 - 17:00]</a:t>
            </a:r>
          </a:p>
        </p:txBody>
      </p:sp>
    </p:spTree>
    <p:extLst>
      <p:ext uri="{BB962C8B-B14F-4D97-AF65-F5344CB8AC3E}">
        <p14:creationId xmlns:p14="http://schemas.microsoft.com/office/powerpoint/2010/main" val="193055371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BFB70258BA69E4DAF3FE5F4C0DA7431" ma:contentTypeVersion="3" ma:contentTypeDescription="Create a new document." ma:contentTypeScope="" ma:versionID="73b0da4689f410ccc075ca2e5729e523">
  <xsd:schema xmlns:xsd="http://www.w3.org/2001/XMLSchema" xmlns:xs="http://www.w3.org/2001/XMLSchema" xmlns:p="http://schemas.microsoft.com/office/2006/metadata/properties" xmlns:ns2="194ccb06-a9bd-44be-8233-5ea8b0721088" targetNamespace="http://schemas.microsoft.com/office/2006/metadata/properties" ma:root="true" ma:fieldsID="e94a1f9785d1c13fc1ca94d7aa1cdcfb" ns2:_="">
    <xsd:import namespace="194ccb06-a9bd-44be-8233-5ea8b0721088"/>
    <xsd:element name="properties">
      <xsd:complexType>
        <xsd:sequence>
          <xsd:element name="documentManagement">
            <xsd:complexType>
              <xsd:all>
                <xsd:element ref="ns2:TaxKeywordTaxHTField"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94ccb06-a9bd-44be-8233-5ea8b0721088" elementFormDefault="qualified">
    <xsd:import namespace="http://schemas.microsoft.com/office/2006/documentManagement/types"/>
    <xsd:import namespace="http://schemas.microsoft.com/office/infopath/2007/PartnerControls"/>
    <xsd:element name="TaxKeywordTaxHTField" ma:index="9" nillable="true" ma:taxonomy="true" ma:internalName="TaxKeywordTaxHTField" ma:taxonomyFieldName="TaxKeyword" ma:displayName="Enterprise Keywords" ma:fieldId="{23f27201-bee3-471e-b2e7-b64fd8b7ca38}" ma:taxonomyMulti="true" ma:sspId="8694947a-f9e1-4fea-940e-70fade438c93" ma:termSetId="00000000-0000-0000-0000-000000000000" ma:anchorId="00000000-0000-0000-0000-000000000000" ma:open="true" ma:isKeyword="true">
      <xsd:complexType>
        <xsd:sequence>
          <xsd:element ref="pc:Terms" minOccurs="0" maxOccurs="1"/>
        </xsd:sequence>
      </xsd:complexType>
    </xsd:element>
    <xsd:element name="TaxCatchAll" ma:index="10" nillable="true" ma:displayName="Taxonomy Catch All Column" ma:hidden="true" ma:list="{b9554250-f774-4ea1-8361-d72e998c4d22}" ma:internalName="TaxCatchAll" ma:showField="CatchAllData" ma:web="194ccb06-a9bd-44be-8233-5ea8b072108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194ccb06-a9bd-44be-8233-5ea8b0721088"/>
    <TaxKeywordTaxHTField xmlns="194ccb06-a9bd-44be-8233-5ea8b0721088">
      <Terms xmlns="http://schemas.microsoft.com/office/infopath/2007/PartnerControls"/>
    </TaxKeywordTaxHTField>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FEC1D47-CEFF-4EDB-A79F-5DF302C4CC1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94ccb06-a9bd-44be-8233-5ea8b07210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F7BC5A0-E964-415D-AAEB-6461FAEAF8E1}">
  <ds:schemaRefs>
    <ds:schemaRef ds:uri="http://purl.org/dc/terms/"/>
    <ds:schemaRef ds:uri="http://schemas.microsoft.com/office/infopath/2007/PartnerControls"/>
    <ds:schemaRef ds:uri="http://schemas.microsoft.com/office/2006/documentManagement/types"/>
    <ds:schemaRef ds:uri="http://schemas.microsoft.com/office/2006/metadata/properties"/>
    <ds:schemaRef ds:uri="http://purl.org/dc/elements/1.1/"/>
    <ds:schemaRef ds:uri="http://www.w3.org/XML/1998/namespace"/>
    <ds:schemaRef ds:uri="http://schemas.openxmlformats.org/package/2006/metadata/core-properties"/>
    <ds:schemaRef ds:uri="194ccb06-a9bd-44be-8233-5ea8b0721088"/>
    <ds:schemaRef ds:uri="http://purl.org/dc/dcmitype/"/>
  </ds:schemaRefs>
</ds:datastoreItem>
</file>

<file path=customXml/itemProps3.xml><?xml version="1.0" encoding="utf-8"?>
<ds:datastoreItem xmlns:ds="http://schemas.openxmlformats.org/officeDocument/2006/customXml" ds:itemID="{CDEEE30E-D541-4A3D-BCD3-C9760DDDF4B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ITEA 3 PowerPoint template_small</Template>
  <TotalTime>2794</TotalTime>
  <Words>625</Words>
  <Application>Microsoft Office PowerPoint</Application>
  <PresentationFormat>On-screen Show (4:3)</PresentationFormat>
  <Paragraphs>76</Paragraphs>
  <Slides>5</Slides>
  <Notes>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5</vt:i4>
      </vt:variant>
    </vt:vector>
  </HeadingPairs>
  <TitlesOfParts>
    <vt:vector size="13" baseType="lpstr">
      <vt:lpstr>Arial</vt:lpstr>
      <vt:lpstr>Calibri</vt:lpstr>
      <vt:lpstr>DejaVu Sans</vt:lpstr>
      <vt:lpstr>Symbol</vt:lpstr>
      <vt:lpstr>Times New Roman</vt:lpstr>
      <vt:lpstr>Wingdings</vt:lpstr>
      <vt:lpstr>Office Theme</vt:lpstr>
      <vt:lpstr>1_Office Theme</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Tips &amp; Tricks Project Presentation &lt;Delete this slide from your final slide set&gt;</dc:title>
  <dc:creator>Loes van den Borne</dc:creator>
  <cp:lastModifiedBy>Ferhat Erata</cp:lastModifiedBy>
  <cp:revision>577</cp:revision>
  <dcterms:created xsi:type="dcterms:W3CDTF">2014-11-11T13:03:42Z</dcterms:created>
  <dcterms:modified xsi:type="dcterms:W3CDTF">2016-11-13T23:35:54Z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0x0101005BFB70258BA69E4DAF3FE5F4C0DA7431</vt:lpwstr>
  </property>
  <property fmtid="{D5CDD505-2E9C-101B-9397-08002B2CF9AE}" pid="3" name="TaxKeyword">
    <vt:lpwstr/>
  </property>
</Properties>
</file>