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jpeg" ContentType="image/jpeg"/>
  <Override PartName="/ppt/media/image18.png" ContentType="image/png"/>
  <Override PartName="/ppt/media/image17.jpeg" ContentType="image/jpeg"/>
  <Override PartName="/ppt/media/image15.jpeg" ContentType="image/jpeg"/>
  <Override PartName="/ppt/media/image14.png" ContentType="image/png"/>
  <Override PartName="/ppt/media/image12.jpeg" ContentType="image/jpeg"/>
  <Override PartName="/ppt/media/image11.jpeg" ContentType="image/jpeg"/>
  <Override PartName="/ppt/media/image3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16.jpeg" ContentType="image/jpeg"/>
  <Override PartName="/ppt/media/image5.png" ContentType="image/png"/>
  <Override PartName="/ppt/media/image9.jpeg" ContentType="image/jpeg"/>
  <Override PartName="/ppt/media/image13.jpeg" ContentType="image/jpeg"/>
  <Override PartName="/ppt/media/image10.png" ContentType="image/png"/>
  <Override PartName="/ppt/media/image2.png" ContentType="image/png"/>
  <Override PartName="/ppt/media/image7.jpeg" ContentType="image/jpeg"/>
  <Override PartName="/ppt/media/image8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70C3FC0-16C8-456D-AB6C-BCC8542A9D6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all very much for coming today.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name is [Ferhat Erata] from 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[UNIT Information Technologies Research &amp; Development].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am the project leader of ModelWriter project.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Before starting the presentations, I would like to invite review chairman to make the introductory speech for today’s review.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F26C816-DA16-4E84-ADA7-3FAA6ADFED3B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CBFFA31-E01D-4F77-A934-FE8E79239705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me introduce the partners attends today’s meeting.  I have already introduced myself.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 collegue, Moharram Challanger, could not participate in this meeting because of a series of problems regarding his passport and visa affairs.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begin with CNRS/LORIA, Prof. Claire, could you introduce yourself and your research organization…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BE92C48-2F76-4FB5-82D5-5D61945BA46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930ECF0-78D3-4B67-8C3D-DB34F858B11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000" y="3964320"/>
            <a:ext cx="835200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747680" y="396432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8000" y="396432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485720" y="1331640"/>
            <a:ext cx="6316200" cy="50396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485720" y="1331640"/>
            <a:ext cx="6316200" cy="503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503964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503964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68000" y="144000"/>
            <a:ext cx="6227640" cy="383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8000" y="396432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503964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503964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47680" y="396432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8000" y="3964320"/>
            <a:ext cx="835200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000" y="3964320"/>
            <a:ext cx="835200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47680" y="396432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8000" y="396432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1485720" y="1331640"/>
            <a:ext cx="6316200" cy="50396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1485720" y="1331640"/>
            <a:ext cx="6316200" cy="503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503964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503964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68000" y="144000"/>
            <a:ext cx="6227640" cy="383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8000" y="396432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503964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503964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747680" y="396432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133200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47680" y="1332000"/>
            <a:ext cx="407556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000" y="3964320"/>
            <a:ext cx="8352000" cy="2403720"/>
          </a:xfrm>
          <a:prstGeom prst="rect">
            <a:avLst/>
          </a:prstGeom>
        </p:spPr>
        <p:txBody>
          <a:bodyPr lIns="0" rIns="0" tIns="0" bIns="0"/>
          <a:p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7812360" y="6527160"/>
            <a:ext cx="1201320" cy="21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78135DA-D833-4B9A-B3C4-4D0A617FD125}" type="slidenum">
              <a:rPr b="0" lang="en-US" sz="800" spc="-1" strike="noStrike">
                <a:solidFill>
                  <a:srgbClr val="0046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95640" y="404640"/>
            <a:ext cx="8280720" cy="1469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of your separator slide </a:t>
            </a:r>
            <a:r>
              <a:rPr b="1" lang="nl-NL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nl-NL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(Arial bold 28 pts)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nl-NL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nl-NL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nl-N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nl-N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nl-N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7812360" y="6527160"/>
            <a:ext cx="1201320" cy="21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9CBD70F-60D2-4C26-AA6C-D3FB9297B567}" type="slidenum">
              <a:rPr b="0" lang="en-US" sz="800" spc="-1" strike="noStrike">
                <a:solidFill>
                  <a:srgbClr val="0046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68000" y="144000"/>
            <a:ext cx="6227640" cy="827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of your slide (Arial bold 24 pts)</a:t>
            </a: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Subtitle - if applicable - (Arial bold 24 pts)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8000" y="1332000"/>
            <a:ext cx="8352000" cy="503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 (22 pts)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 (22 pts)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5320" indent="-264600">
              <a:lnSpc>
                <a:spcPct val="100000"/>
              </a:lnSpc>
              <a:buClr>
                <a:srgbClr val="000000"/>
              </a:buClr>
              <a:buFont typeface="Arial"/>
              <a:buChar char="­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 (20 pts)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898560" indent="-272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 (18 pts)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163520" indent="-264600">
              <a:lnSpc>
                <a:spcPct val="100000"/>
              </a:lnSpc>
              <a:buClr>
                <a:srgbClr val="000000"/>
              </a:buClr>
              <a:buFont typeface="Arial"/>
              <a:buChar char="­"/>
            </a:pPr>
            <a:r>
              <a:rPr b="0" lang="nl-N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 (16 pts)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523880" indent="-36000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nl-N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 (16 pts)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hyperlink" Target="mailto:ferhat@computer.org" TargetMode="External"/><Relationship Id="rId4" Type="http://schemas.openxmlformats.org/officeDocument/2006/relationships/hyperlink" Target="mailto:project@modelwriter.eu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hyperlink" Target="mailto:ferhat@computer.org" TargetMode="External"/><Relationship Id="rId3" Type="http://schemas.openxmlformats.org/officeDocument/2006/relationships/hyperlink" Target="mailto:project@modelwriter.eu" TargetMode="External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jpeg"/><Relationship Id="rId8" Type="http://schemas.openxmlformats.org/officeDocument/2006/relationships/image" Target="../media/image18.png"/><Relationship Id="rId9" Type="http://schemas.openxmlformats.org/officeDocument/2006/relationships/image" Target="../media/image19.jpeg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5" descr=""/>
          <p:cNvPicPr/>
          <p:nvPr/>
        </p:nvPicPr>
        <p:blipFill>
          <a:blip r:embed="rId2"/>
          <a:srcRect l="807" t="2257" r="3006" b="4465"/>
          <a:stretch/>
        </p:blipFill>
        <p:spPr>
          <a:xfrm>
            <a:off x="268920" y="1196640"/>
            <a:ext cx="7893360" cy="3960000"/>
          </a:xfrm>
          <a:prstGeom prst="rect">
            <a:avLst/>
          </a:prstGeom>
          <a:ln>
            <a:noFill/>
          </a:ln>
        </p:spPr>
      </p:pic>
      <p:sp>
        <p:nvSpPr>
          <p:cNvPr id="80" name="TextShape 1"/>
          <p:cNvSpPr txBox="1"/>
          <p:nvPr/>
        </p:nvSpPr>
        <p:spPr>
          <a:xfrm>
            <a:off x="179640" y="15120"/>
            <a:ext cx="9072360" cy="1124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8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ModelWriter</a:t>
            </a:r>
            <a:r>
              <a:rPr b="1" lang="nl-NL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nl-NL" sz="2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&amp; Model-Synchronized Document Engineering Platform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51640" y="5229360"/>
            <a:ext cx="793080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Leader: Ferhat Erata (</a:t>
            </a:r>
            <a:r>
              <a:rPr b="0" lang="en-US" sz="1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ferhat@computer.org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Email: </a:t>
            </a:r>
            <a:r>
              <a:rPr b="0" lang="en-US" sz="1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project@modelwriter.eu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79640" y="15120"/>
            <a:ext cx="9072360" cy="1124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8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ModelWriter</a:t>
            </a:r>
            <a:r>
              <a:rPr b="1" lang="nl-NL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nl-NL" sz="2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&amp; Model-Synchronized Document Engineering Platform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51640" y="5229360"/>
            <a:ext cx="793080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Leader: Ferhat Erata (</a:t>
            </a:r>
            <a:r>
              <a:rPr b="0" lang="en-US" sz="1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ferhat@computer.org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Email: </a:t>
            </a:r>
            <a:r>
              <a:rPr b="0" lang="en-US" sz="1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project@modelwriter.eu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1" descr=""/>
          <p:cNvPicPr/>
          <p:nvPr/>
        </p:nvPicPr>
        <p:blipFill>
          <a:blip r:embed="rId4"/>
          <a:stretch/>
        </p:blipFill>
        <p:spPr>
          <a:xfrm>
            <a:off x="328320" y="1131480"/>
            <a:ext cx="7777440" cy="42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" dur="indefinite" restart="never" nodeType="tmRoot">
          <p:childTnLst>
            <p:seq>
              <p:cTn id="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95640" y="404640"/>
            <a:ext cx="8280720" cy="1469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4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Introduction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95640" y="2349000"/>
            <a:ext cx="44640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Ferhat Erata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UNIT, ModelWriter Project Leader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" dur="indefinite" restart="never" nodeType="tmRoot">
          <p:childTnLst>
            <p:seq>
              <p:cTn id="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68000" y="144000"/>
            <a:ext cx="6227640" cy="827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 [13:00 - 17:00]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68000" y="1332000"/>
            <a:ext cx="8424000" cy="503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Calibri"/>
              <a:buAutoNum type="arabicPeriod"/>
            </a:pPr>
            <a:r>
              <a:rPr b="0" lang="nl-NL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(5 mins) [13:00 - 13:05]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Calibri"/>
              <a:buAutoNum type="arabicPeriod"/>
            </a:pPr>
            <a:r>
              <a:rPr b="0" lang="nl-NL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 of the project (WP5) </a:t>
            </a: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(15 min) [13:05 - 13:20]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Calibri"/>
              <a:buAutoNum type="arabicPeriod"/>
            </a:pPr>
            <a:r>
              <a:rPr b="0" lang="nl-NL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Industrial Use Cases (WP1) </a:t>
            </a: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(20 min) [13:20 - 13:40]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Calibri"/>
              <a:buAutoNum type="arabicPeriod"/>
            </a:pPr>
            <a:r>
              <a:rPr b="0" lang="nl-NL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Technical Presentations (WP2, 3 &amp; 4) </a:t>
            </a: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(45 mins) [13:40 - 14:25]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Calibri"/>
              <a:buAutoNum type="arabicPeriod"/>
            </a:pPr>
            <a:r>
              <a:rPr b="0" lang="nl-NL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Interfaces &amp; Integration (WP6) </a:t>
            </a: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(10 mins) [14:25 - 14:35]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Break (15 mins) [14:35 - 14:50]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Calibri"/>
              <a:buAutoNum type="arabicPeriod" startAt="6"/>
            </a:pPr>
            <a:r>
              <a:rPr b="0" lang="nl-NL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Exploitation Related Activities (WP7) </a:t>
            </a: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(10 mins) [14:50 - 15:00]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Calibri"/>
              <a:buAutoNum type="arabicPeriod" startAt="6"/>
            </a:pPr>
            <a:r>
              <a:rPr b="0" lang="nl-NL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Demonstrations</a:t>
            </a: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(60 mins) [15:00 - 16:00]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0000"/>
              </a:buClr>
              <a:buFont typeface="Calibri"/>
              <a:buAutoNum type="arabicPeriod" startAt="6"/>
            </a:pPr>
            <a:r>
              <a:rPr b="0" lang="nl-NL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Conclusions</a:t>
            </a: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(10 mins) [16:00 - 16:10]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Reviewers’ Private Section (30 min) [16:10 - 16:40]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Feedback Session (15min) [16:40 - 16:55]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Words (5 min) [16:55 - 17:00]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" dur="indefinite" restart="never" nodeType="tmRoot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7920" y="4948560"/>
            <a:ext cx="1611360" cy="757080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468000" y="144000"/>
            <a:ext cx="6227640" cy="827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Participants</a:t>
            </a: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nl-NL" sz="2400" spc="-1" strike="noStrike">
                <a:solidFill>
                  <a:srgbClr val="00a6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ModelWriter #1 Review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492360" y="1775160"/>
            <a:ext cx="2879640" cy="8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Yvan Lussaud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Etienne Juliot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14" descr=""/>
          <p:cNvPicPr/>
          <p:nvPr/>
        </p:nvPicPr>
        <p:blipFill>
          <a:blip r:embed="rId2"/>
          <a:stretch/>
        </p:blipFill>
        <p:spPr>
          <a:xfrm>
            <a:off x="3461400" y="1188360"/>
            <a:ext cx="1079640" cy="550440"/>
          </a:xfrm>
          <a:prstGeom prst="rect">
            <a:avLst/>
          </a:prstGeom>
          <a:ln>
            <a:noFill/>
          </a:ln>
        </p:spPr>
      </p:pic>
      <p:sp>
        <p:nvSpPr>
          <p:cNvPr id="93" name="TextShape 3"/>
          <p:cNvSpPr txBox="1"/>
          <p:nvPr/>
        </p:nvSpPr>
        <p:spPr>
          <a:xfrm>
            <a:off x="-252360" y="1215720"/>
            <a:ext cx="3887640" cy="1481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5320" indent="-264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Ferhat Erata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5320" indent="-264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Moharram Challenger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5320" indent="-264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Hasan Emre Kirmizi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l-N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nl-N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3"/>
          <a:stretch/>
        </p:blipFill>
        <p:spPr>
          <a:xfrm>
            <a:off x="3420000" y="4272120"/>
            <a:ext cx="1583640" cy="704520"/>
          </a:xfrm>
          <a:prstGeom prst="rect">
            <a:avLst/>
          </a:prstGeom>
          <a:ln>
            <a:noFill/>
          </a:ln>
        </p:spPr>
      </p:pic>
      <p:pic>
        <p:nvPicPr>
          <p:cNvPr id="95" name="Picture 16" descr=""/>
          <p:cNvPicPr/>
          <p:nvPr/>
        </p:nvPicPr>
        <p:blipFill>
          <a:blip r:embed="rId4"/>
          <a:stretch/>
        </p:blipFill>
        <p:spPr>
          <a:xfrm>
            <a:off x="6405120" y="2633400"/>
            <a:ext cx="1517760" cy="515880"/>
          </a:xfrm>
          <a:prstGeom prst="rect">
            <a:avLst/>
          </a:prstGeom>
          <a:ln>
            <a:noFill/>
          </a:ln>
        </p:spPr>
      </p:pic>
      <p:pic>
        <p:nvPicPr>
          <p:cNvPr id="96" name="Picture 10" descr=""/>
          <p:cNvPicPr/>
          <p:nvPr/>
        </p:nvPicPr>
        <p:blipFill>
          <a:blip r:embed="rId5"/>
          <a:srcRect l="0" t="23998" r="0" b="30183"/>
          <a:stretch/>
        </p:blipFill>
        <p:spPr>
          <a:xfrm>
            <a:off x="6466680" y="4434480"/>
            <a:ext cx="1273320" cy="384840"/>
          </a:xfrm>
          <a:prstGeom prst="rect">
            <a:avLst/>
          </a:prstGeom>
          <a:ln>
            <a:noFill/>
          </a:ln>
        </p:spPr>
      </p:pic>
      <p:pic>
        <p:nvPicPr>
          <p:cNvPr id="97" name="Picture 4" descr=""/>
          <p:cNvPicPr/>
          <p:nvPr/>
        </p:nvPicPr>
        <p:blipFill>
          <a:blip r:embed="rId6"/>
          <a:stretch/>
        </p:blipFill>
        <p:spPr>
          <a:xfrm>
            <a:off x="3575880" y="2744640"/>
            <a:ext cx="2292120" cy="267120"/>
          </a:xfrm>
          <a:prstGeom prst="rect">
            <a:avLst/>
          </a:prstGeom>
          <a:ln>
            <a:noFill/>
          </a:ln>
        </p:spPr>
      </p:pic>
      <p:pic>
        <p:nvPicPr>
          <p:cNvPr id="98" name="Picture 6" descr=""/>
          <p:cNvPicPr/>
          <p:nvPr/>
        </p:nvPicPr>
        <p:blipFill>
          <a:blip r:embed="rId7"/>
          <a:stretch/>
        </p:blipFill>
        <p:spPr>
          <a:xfrm>
            <a:off x="6300360" y="1083240"/>
            <a:ext cx="1262880" cy="833400"/>
          </a:xfrm>
          <a:prstGeom prst="rect">
            <a:avLst/>
          </a:prstGeom>
          <a:ln>
            <a:noFill/>
          </a:ln>
        </p:spPr>
      </p:pic>
      <p:pic>
        <p:nvPicPr>
          <p:cNvPr id="99" name="Picture 4" descr=""/>
          <p:cNvPicPr/>
          <p:nvPr/>
        </p:nvPicPr>
        <p:blipFill>
          <a:blip r:embed="rId8"/>
          <a:stretch/>
        </p:blipFill>
        <p:spPr>
          <a:xfrm>
            <a:off x="251640" y="1302480"/>
            <a:ext cx="1087560" cy="326160"/>
          </a:xfrm>
          <a:prstGeom prst="rect">
            <a:avLst/>
          </a:prstGeom>
          <a:ln>
            <a:noFill/>
          </a:ln>
        </p:spPr>
      </p:pic>
      <p:pic>
        <p:nvPicPr>
          <p:cNvPr id="100" name="Picture 6" descr=""/>
          <p:cNvPicPr/>
          <p:nvPr/>
        </p:nvPicPr>
        <p:blipFill>
          <a:blip r:embed="rId9"/>
          <a:stretch/>
        </p:blipFill>
        <p:spPr>
          <a:xfrm>
            <a:off x="103320" y="2781000"/>
            <a:ext cx="691200" cy="69120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-252360" y="3440880"/>
            <a:ext cx="3887640" cy="15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lvl="1" marL="625320" indent="-264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Claire Gardent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5320" indent="-264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Samuel Cruz-Lara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5320" indent="-264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Bikash Gyawali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5320" indent="-264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Anastasia Shimorina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-252360" y="5609880"/>
            <a:ext cx="388764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lvl="1" marL="625320" indent="-2646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Anne Monceaux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3530880" y="4946400"/>
            <a:ext cx="2913120" cy="12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Geylani Kardas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Mehmet Onat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Hale Gezgen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6384600" y="3170880"/>
            <a:ext cx="2913120" cy="11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Guven Köse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Omurhan Soysal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Aydin Can Polatkan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6405120" y="4943160"/>
            <a:ext cx="2913120" cy="11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Ersan Gürdoğan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Taskin Kızıl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Oguz Yavuz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6372360" y="1789200"/>
            <a:ext cx="2355840" cy="9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Eray Tuzun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Yagup Macit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3492000" y="3129840"/>
            <a:ext cx="2913120" cy="116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Tuğçe Yiğiter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Alan Endersoy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Emrah Kinav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" dur="indefinite" restart="never" nodeType="tmRoot">
          <p:childTnLst>
            <p:seq>
              <p:cTn id="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ITEA 3 PowerPoint template_small</Template>
  <TotalTime>2664</TotalTime>
  <Application>LibreOffice/5.1.4.2$Linux_X86_64 LibreOffice_project/10m0$Build-2</Application>
  <Words>352</Words>
  <Paragraphs>61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2014-11-11T13:03:42Z</dcterms:created>
  <dc:creator>Loes van den Borne</dc:creator>
  <dc:description/>
  <dc:language>en-US</dc:language>
  <cp:lastModifiedBy/>
  <dcterms:modified xsi:type="dcterms:W3CDTF">2016-11-09T10:30:05Z</dcterms:modified>
  <cp:revision>503</cp:revision>
  <dc:subject/>
  <dc:title>Tips &amp; Tricks Project Presentation &lt;Delete this slide from your final slide set&gt;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ContentTypeId">
    <vt:lpwstr>0x0101005BFB70258BA69E4DAF3FE5F4C0DA7431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4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5</vt:i4>
  </property>
  <property fmtid="{D5CDD505-2E9C-101B-9397-08002B2CF9AE}" pid="14" name="TaxKeyword">
    <vt:lpwstr/>
  </property>
</Properties>
</file>